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1"/>
  </p:handoutMasterIdLst>
  <p:sldIdLst>
    <p:sldId id="261" r:id="rId2"/>
    <p:sldId id="263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85" r:id="rId13"/>
    <p:sldId id="277" r:id="rId14"/>
    <p:sldId id="278" r:id="rId15"/>
    <p:sldId id="279" r:id="rId16"/>
    <p:sldId id="280" r:id="rId17"/>
    <p:sldId id="281" r:id="rId18"/>
    <p:sldId id="289" r:id="rId19"/>
    <p:sldId id="282" r:id="rId20"/>
  </p:sldIdLst>
  <p:sldSz cx="9144000" cy="6858000" type="screen4x3"/>
  <p:notesSz cx="6858000" cy="9144000"/>
  <p:embeddedFontLst>
    <p:embeddedFont>
      <p:font typeface="함초롬바탕" panose="020B0600000101010101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나눔바른고딕" panose="020B060302010102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EBA"/>
    <a:srgbClr val="E3D6C6"/>
    <a:srgbClr val="E6DFCD"/>
    <a:srgbClr val="E1D0BC"/>
    <a:srgbClr val="E4D8C7"/>
    <a:srgbClr val="E0CFBB"/>
    <a:srgbClr val="E3D7C7"/>
    <a:srgbClr val="FFFFFF"/>
    <a:srgbClr val="FDFDFD"/>
    <a:srgbClr val="F5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38" y="3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2021-11-29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47:3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24575,'93'0'0,"278"12"0,-253-4 0,130-6 0,-109-4 0,-65 3 0,83-3 0,-119-5-1365,-20 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53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0 134 24575,'17'-1'0,"-1"0"0,0-1 0,0-1 0,-1-1 0,1 1 0,0-3 0,18-7 0,98-57 0,-131 69 0,4-2 0,0 0 0,0 1 0,0 0 0,1 0 0,-1-1 0,0 2 0,1-1 0,-1 1 0,1 0 0,8 0 0,-11 1 0,1 0 0,-1 1 0,0 0 0,0 0 0,0-1 0,0 1 0,0 1 0,0-1 0,0 1 0,0-1 0,0 1 0,0 0 0,0-1 0,0 2 0,-1-1 0,0 0 0,0 0 0,1 1 0,2 5 0,3 4 0,-1 1 0,0 0 0,-1 1 0,-1-1 0,0 1 0,5 25 0,-6-24 0,0 1 0,1 0 0,1 0 0,1-1 0,9 16 0,-14-28 0,0 0 0,0 0 0,0-1 0,0 1 0,1 0 0,0 0 0,0-1 0,0 0 0,0 0 0,0 1 0,0-2 0,0 1 0,0 0 0,0-1 0,1 0 0,0 1 0,-1-2 0,1 1 0,-1 0 0,1 0 0,4-1 0,-3 0 0,1 0 0,-1-1 0,0 0 0,1 0 0,-1-1 0,0 1 0,0-1 0,1 0 0,-2 0 0,1-1 0,0 0 0,-1 0 0,8-6 0,17-14 0,-14 10 0,0 1 0,1 0 0,32-18 0,-42 28 0,-2 0 0,1 0 0,0 0 0,0 1 0,0 0 0,1-1 0,-1 2 0,0-1 0,0 1 0,1 0 0,-1 0 0,0 1 0,0-1 0,1 0 0,-1 2 0,0-1 0,0 0 0,1 1 0,5 3 0,-2 0 0,1 1 0,-1 0 0,-1 1 0,0 0 0,0 0 0,9 10 0,26 23 0,-40-37 0,2 0 0,-1-1 0,1 1 0,-1 0 0,1-1 0,0 0 0,0 0 0,0-1 0,0 1 0,0-2 0,1 1 0,-2 0 0,1 0 0,1-1 0,-1 0 0,9-2 0,4-2 0,-1 1 0,1-3 0,26-10 0,-26 8 0,1 2 0,32-8 0,44 6 0,-66 7 0,0-2 0,42-8 0,-15-4 0,-1-3 0,0-2 0,-2-3 0,90-51 0,-140 72 0,7-5 0,0 2 0,1-1 0,20-7 0,-28 11 0,0 2 0,0 0 0,1-1 0,-1 0 0,0 1 0,0 0 0,0 0 0,0 0 0,1 1 0,-1-1 0,0 1 0,0-1 0,0 1 0,0 0 0,0 0 0,0 0 0,0 1 0,-1-1 0,5 3 0,26 23 0,-29-22 0,2 0 0,-2-2 0,1 2 0,1-1 0,-1-1 0,0 0 0,1 0 0,0 0 0,-1 0 0,1-1 0,1 0 0,-1 0 0,10 1 0,0-3 0,1 0 0,-1-2 0,1 0 0,-1-1 0,1 0 0,26-11 0,2 2 0,34-10 0,62-13 0,-127 33 0,1 1 0,-2 1 0,1 1 0,1 0 0,-2 1 0,19 4 0,-20-3 0,1 0 0,0-1 0,-1-1 0,1 0 0,-1 0 0,1-2 0,23-3 0,34-16 12,-49 13-356,0 1 0,1 1-1,39-5 1,-24 10-6482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55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0 177 24575,'7'0'0,"0"-1"0,-1 0 0,1 0 0,0-1 0,0 0 0,-1 0 0,0-1 0,6-2 0,49-30 0,-47 26 0,25-16 0,88-48 0,-121 70 0,0 0 0,1 0 0,-1 2 0,1-1 0,-1 0 0,0 1 0,1 0 0,-1 0 0,1 1 0,0 0 0,-1 0 0,10 2 0,-7 0 0,-1 0 0,1 1 0,-1 0 0,0 0 0,0 2 0,0-2 0,0 2 0,12 8 0,27 26 0,-26-21 0,0-2 0,28 17 0,-42-29 0,0 0 0,0-1 0,1 0 0,-1 0 0,1 0 0,-1-2 0,1 1 0,0 0 0,0-1 0,0-1 0,15 0 0,84-17 0,-68 10 0,42-3 0,-46 8 0,0 1 0,0 2 0,1 2 0,51 9 0,-51-4 0,0-2 0,0-2 0,0-1 0,0-1 0,0-3 0,0 0 0,0-3 0,45-10 0,-54 8 0,-8 1 0,1 1 0,-1 1 0,34-2 0,-47 5 0,0 0 0,-1 0 0,0 1 0,0 0 0,1 0 0,0 1 0,-1-1 0,-1 1 0,2 0 0,-1 0 0,-1 0 0,2 1 0,-2 0 0,1 0 0,-1 0 0,0 0 0,0 1 0,5 6 0,14 19 0,-18-21 0,1 0 0,0 0 0,13 11 0,-16-16 0,1-1 0,-1 0 0,0 1 0,0-2 0,1 1 0,0 0 0,-1-1 0,1 0 0,-1 1 0,2-2 0,-1 1 0,-1 0 0,6 0 0,-1-1 0,1 0 0,-1-1 0,1 0 0,-1 0 0,1-1 0,12-3 0,48-23 0,-45 18 0,153-71 0,-164 76 0,1 1 0,-2 1 0,2 0 0,-1 1 0,1 0 0,24 1 0,-9 3 0,0 0 0,31 7 0,-5 7 0,-46-13 0,0 0 0,1 0 0,0 0 0,0-1 0,-1-1 0,1 1 0,0-2 0,12 0 0,4-4 0,0-1 0,46-17 0,-10 3 0,-59 18 0,0 0 0,1 0 0,-1 0 0,1 0 0,0 0 0,-1 1 0,1 0 0,0 0 0,0 0 0,-1 0 0,1 0 0,-1 1 0,1 0 0,0 0 0,-1-1 0,0 2 0,1-1 0,0 1 0,-1-1 0,0 1 0,1 0 0,-1 0 0,0 0 0,-1 1 0,5 4 0,12 13 0,25 35 0,-5-4 0,-39-49 0,2-1 0,-1 0 0,-1 0 0,2 0 0,-1 0 0,0 0 0,0 0 0,0-1 0,1 1 0,-1 0 0,2 0 0,-2-1 0,-1 0 0,1 0 0,0 0 0,-1 0 0,0 0 0,0 0 0,1 0 0,0 0 0,-1 0 0,1 0 0,-1 0 0,0 0 0,1 0 0,0 0 0,-1 0 0,1 0 0,-1-1 0,0 1 0,0-1 0,1 1 0,-1 0 0,1-1 0,0 1 0,1-3 0,-1 0 0,2 0 0,-2 0 0,1-1 0,-1 1 0,0 0 0,2-5 0,0-1 0,5-18-1365,0 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6:06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1 351 24575,'5'-1'0,"1"0"0,-2 0 0,1 1 0,1-2 0,-1 1 0,-1-1 0,2 0 0,4-3 0,39-25 0,-33 21 0,195-117 0,-151 95 0,102-37 0,-110 51 0,0 2 0,0 2 0,1 4 0,1 1 0,0 2 0,78 3 0,-114 4 0,1 1 0,0 1 0,0 1 0,-1 0 0,0 2 0,0 0 0,0 0 0,0 3 0,-2-1 0,1 1 0,25 19 0,-27-18 0,108 73 0,-106-74 0,0 0 0,0-2 0,1 0 0,0 0 0,35 5 0,-1-4 0,1-4 0,-1-1 0,2-3 0,67-8 0,211-45 0,-188 27 0,62-5 0,-151 25 0,96 3 0,-131 5 0,0 1 0,-1 1 0,1 0 0,-1 2 0,-1 0 0,1 2 0,25 13 0,-17-10 0,0 0 0,0-2 0,1-1 0,1-1 0,-1-1 0,1-3 0,41 3 0,7-6 0,119-16 0,-147 10 0,87-8 0,-110 13 0,0 1 0,0 1 0,34 6 0,25 12 0,44 8 0,209-2 0,7-22 0,-237-4 0,360-22 0,-183 5 0,-247 19 0,-1 1 0,-1 2 0,0 2 0,45 12 0,74 11 0,-78-24-8,132-8 0,78-24-699,-199 17 221,690-90 208,-442 60 93,-320 38 212,0 2-1,0-1 1,0 2 0,0-1-1,0 3 1,0-1-1,0 1 1,26 9-1,-37-10 73,67 25 345,1-2 1,103 19 0,206-6-419,2-41-648,-305-1 593,1-4-1,-2-3 0,127-35 0,-203 46 30,18-6 0,0 0 0,25-2 0,-37 7 0,1 1 0,-1 0 0,0 0 0,0 0 0,1 2 0,-2-1 0,1 1 0,15 5 0,158 72 251,-122-50-96,1-2-1,104 29 1,-89-40-240,1-4 1,0-2-1,0-4 0,1-4 0,127-11 0,-80-6-29,-1-6-1,200-62 1,-64-17 114,-191 70 0,-59 27 0,0-2 0,0 2 0,0 0 0,0 0 0,0 1 0,0 0 0,0 1 0,1-1 0,-1 2 0,1 0 0,0 0 0,-1 0 0,0 2 0,0-1 0,15 5 0,64 24 18,53 13 674,-64-27-672,1-4 1,0-4-1,0-3 0,1-3 1,0-4-1,102-15 0,-172 15-20,0 1 0,1 0 0,0 1 0,0 0 0,-1 0 0,0 0 0,1 2 0,0-1 0,-1 1 0,1 1 0,-1-1 0,0 2 0,13 6 0,-14-7 0,25 15 0,0-2 0,3-2 0,-1 0 0,58 12 0,-52-18 0,1-3 0,0-2 0,0-2 0,0-1 0,1-2 0,-1-2 0,-1-2 0,1-1 0,-1-3 0,73-26 0,-105 32-116,-4 3 12,-1-1-1,0 1 1,0-1 0,0 0 0,-1 1 0,1-2 0,0 1 0,0-1 0,-1 1 0,0-1 0,3-3 0,-3-4-6722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38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0 321 24575,'28'-35'0,"-24"28"0,2 0 0,-1 0 0,11-11 0,167-144 0,-176 155 0,1 0 0,1 0 0,18-10 0,-24 15 0,-1 2 0,0-2 0,0 1 0,1 1 0,0-1 0,-1 0 0,1 0 0,-1 1 0,1 0 0,-1 0 0,1 0 0,0 0 0,0 0 0,-1 0 0,1 0 0,-1 0 0,0 1 0,1 0 0,0 0 0,-1-1 0,1 1 0,3 3 0,8 6 0,0 2 0,-2 0 0,1 0 0,-1 2 0,13 17 0,28 30 0,-36-45 0,0-1 0,0 0 0,2-2 0,32 19 0,-38-25 0,1-1 0,-1-1 0,2 0 0,-1 0 0,0-2 0,0 0 0,1 0 0,19 0 0,-6-3 0,0-1 0,0-1 0,0-1 0,51-13 0,-52 9 0,0 1 0,33-2 0,-49 7 0,-1 1 0,1 0 0,0 1 0,0 0 0,-1 0 0,1 1 0,0 1 0,16 6 0,7 5 0,65 17 0,-78-28 0,-1 1 0,0-2 0,0 1 0,40-4 0,-35-2 0,-1-1 0,0 0 0,33-12 0,69-32 0,-59 22 0,-53 20 0,17-6 0,0 0 0,2 3 0,58-12 0,-81 21 0,-1-2 0,1 2 0,-1 0 0,0 0 0,0 1 0,0 0 0,1 1 0,-1 0 0,0 0 0,0 1 0,-1 0 0,1 1 0,0 0 0,-1 0 0,0 1 0,0-1 0,0 2 0,12 11 0,34 42 0,-37-38 0,32 29 0,-42-44 0,0 0 0,1-1 0,0 0 0,0 0 0,1 0 0,-1-1 0,1-1 0,12 5 0,-1-4 0,0 1 0,1-3 0,36 2 0,68-9 0,-27-8 0,-1-4 0,183-57 0,-205 49 0,110-54 0,-169 71 0,-2 1 0,1 0 0,17-6 0,-27 12 0,-1 0 0,1 0 0,-1 0 0,1 0 0,-1 1 0,1 0 0,-1 0 0,1 0 0,-1 1 0,1-1 0,-1 1 0,7 2 0,-1 1 0,0 1 0,0 1 0,-1 0 0,1 0 0,-1 1 0,-1 1 0,12 10 0,16 12 0,-20-16 0,2-2 0,-1-1 0,1 0 0,1-1 0,-1-1 0,2-1 0,-1 0 0,2-1 0,39 7 0,-18-10 0,-1-1 0,0-2 0,0-2 0,1-2 0,-1-1 0,56-14 0,236-83 0,-308 93 0,-6 1 0,0 1 0,1-1 0,0 2 0,27-5 0,-41 9 0,0 1 0,0-1 0,0 1 0,0 1 0,0 0 0,0 0 0,0-1 0,0 2 0,0-1 0,-1 2 0,1-1 0,-1 0 0,1 0 0,-1 1 0,9 6 0,9 10 0,22 23 0,20 16 0,-56-51 0,0-1 0,0 0 0,0 0 0,2-1 0,17 7 0,-4-5 0,0-2 0,1-1 0,0 0 0,0-2 0,-1-1 0,1 0 0,0-2 0,25-4 0,21-7 0,98-29 0,218-94 0,-382 132 0,1 0 0,0 1 0,1 1 0,-1-1 0,0 1 0,11-1 0,-14 2 0,0 0 0,1 1 0,-1 0 0,1-1 0,-1 1 0,0 0 0,1 0 0,-1 0 0,0 1 0,0-1 0,0 1 0,0 0 0,2 2 0,16 11 0,-11-6 0,1-1 0,0-1 0,1 0 0,0 0 0,0-1 0,0 0 0,1-2 0,17 6 0,9-2 4,1-3-1,0-1 0,0-2 0,63-4 1,169-34-218,68-31-774,206-31 991,-458 92-3,-77 6 0,1 0 0,0 1 0,0 1 0,21 5 0,-29-6-1,0 0 0,0 1 1,-1-1-1,1 1 1,0 0-1,0 0 0,-1 0 1,0 0-1,0 1 0,0-1 1,0 1-1,0 0 0,0 0 1,3 5-1,-1-1 14,-1 2 0,-1-1-1,1-1 1,4 18 0,0 0 130,-7-22-109,0 0-1,0 0 1,0 0 0,1 0 0,-1-1 0,1 1-1,-1 0 1,2-1 0,-1 1 0,-1-1 0,2 1 0,-1-1-1,1 0 1,-1 0 0,0-1 0,1 2 0,0-2-1,0 1 1,0-1 0,0 1 0,0-2 0,0 2-1,0-1 1,0-1 0,0 1 0,0-1 0,0 1 0,0-1-1,0 0 1,0 0 0,5-1 0,8-1-64,-1-2 0,1 0 0,-1 0 0,1-1 0,15-8 0,-6 2 113,205-60-80,8 17-321,-152 36 7,-37 7 251,192-34-14,-210 42 75,1 1 1,-1 1-1,1 2 1,-1 1-1,55 10 0,-39 1-108,-24-7 312,38 6-1,-53-11-154,1-1 0,0 1 0,-1-2 0,0 1 0,0-1 0,1 0 0,-1-1 0,11-4 0,19-7-50,-17 5 0,39-10 0,-53 16 0,2 1 0,-1 0 0,-1 1 0,2-1 0,-1 2 0,0-1 0,0 1 0,13 3 0,42 18 0,-42-15 0,27 8 0,-40-13 0,0-1 0,0 0 0,0 0 0,0 0 0,0-1 0,1-1 0,7-1 0,-2-1 21,0 0 1,-1-1-1,0-1 0,25-12 0,44-32-1492,-30 14-5355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7:1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2364 118 24575,'-75'1'0,"-19"-1"0,-158-17 0,115-8 0,69 11 0,-1 3 0,-77-3 0,96 14 0,13 1 0,1-2 0,-69-11 0,51 2 0,-111-6 0,-58 17 0,93 1 0,-291-2 0,411-1 0,0 2 0,0 0 0,0 0 0,0 0 0,0 1 0,1 1 0,0 0 0,-1 0 0,1 0 0,0 1 0,0 1 0,0 0 0,1-1 0,-1 2 0,1 0 0,1 0 0,-10 10 0,2-2 0,2 2 0,-1 0 0,1 0 0,-17 30 0,23-33 0,1 0 0,0-1 0,1 1 0,1 1 0,-1-1 0,2 1 0,-3 25 0,4 152 0,4-117 0,-2-63 0,0-1 0,1 1 0,1-2 0,-1 2 0,1-1 0,1 0 0,0 0 0,0 0 0,2-1 0,-1 0 0,1 0 0,0 0 0,7 9 0,8 9 0,1 0 0,0-2 0,3 0 0,36 30 0,-47-44 0,2-1 0,0 1 0,0-2 0,1 0 0,30 12 0,-34-17 0,9 5 0,0-3 0,0 1 0,0-2 0,33 4 0,-27-5 0,45 11 0,-44-8 0,36 4 0,45 8 0,7 0 0,6 0 0,9 0 0,258-14 0,-217-7 0,197 2 0,-362 1 0,1-1 0,-1-1 0,1 1 0,-1-2 0,1 2 0,-2-2 0,2 0 0,-1 0 0,0-1 0,0 0 0,0 0 0,-1 0 0,0-1 0,1 0 0,-1 0 0,11-10 0,49-64 0,-18 20 0,-27 32 0,0-1 0,-3-1 0,0 0 0,-2-1 0,-1-2 0,-1 1 0,-2-2 0,12-47 0,-19 59 0,-1 1 0,-1-1 0,0 1 0,-2-1 0,-1-34 0,-1 40 0,-1 1 0,-1-2 0,0 2 0,-1-1 0,1 2 0,-3-2 0,1 1 0,-14-23 0,10 20 0,-1 1 0,-1 0 0,0 1 0,-1-1 0,-1 2 0,1 0 0,-18-12 0,-38-26-1365,49 39-5461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47:3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24575,'875'0'0,"-857"0"0,0-3 0,24-3 0,23-3 0,63 7 12,-75 3-1389,-37-1-5449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42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4197 176 24575,'-118'2'0,"-137"-4"0,113-15 0,-1 1 0,-315 10 0,289 7 0,-208 16 0,145-4 0,-201 22 0,333-11 0,70-16 0,0-1 0,-34 3 0,-8 1 0,0 4 0,-111 35 0,152-40 0,-104 31 0,-134 38 0,26-17 0,109-28 0,92-25 0,1 3 0,-50 18 0,73-23 0,0 2 0,0 0 0,1 2 0,0-1 0,1 1 0,0 1 0,-15 15 0,19-12 0,0-2 0,0 2 0,2 0 0,0 1 0,-12 24 0,-32 89 0,33-73 0,15-38 0,0 1 0,1-1 0,1 1 0,1 1 0,-1 30 0,3-17 0,2 0 0,7 47 0,-3-58 0,-1 0 0,2-1 0,1 1 0,0-1 0,19 34 0,-18-40 0,0-1 0,2 0 0,0 0 0,0-1 0,2 0 0,0-1 0,0 0 0,16 12 0,-12-14 0,1-1 0,0-2 0,0 1 0,1-1 0,36 8 0,10 4 0,-31-8 0,1-2 0,0 0 0,0-3 0,1-1 0,66 0 0,98 12 0,-30 1 0,-124-17 0,-11-1 0,0 2 0,0 1 0,-1 1 0,62 16 0,110 43 0,-168-54 0,0-3 0,74 5 0,79-12 0,-108 0 0,492-1 0,-516-1 0,0-3 0,104-24 0,-91 15 0,76-6 0,0 18 0,-87 4 0,66-9 0,54-20 0,78-10 0,-216 35 0,0-1 0,0-3 0,81-23 0,-87 15 0,-1-1 0,-1-2 0,47-33 0,-66 40 0,0-1 0,0-1 0,-2 1 0,1-3 0,-2 1 0,12-18 0,4-10 0,25-49 0,-38 61 0,-2-1 0,-1 0 0,-1-1 0,-2 0 0,-1 0 0,-1-1 0,-2 0 0,-1-1 0,-2-58 0,-2 58 0,-4-72 0,3 92 0,-2 1 0,0-1 0,0 1 0,-1 0 0,-10-23 0,-33-55 0,-30-69 0,68 140 0,-1 1 0,0-1 0,-2 1 0,-25-32 0,-67-60 0,86 91 36,1 0-1,-20-30 0,25 30-402,-3 1-1,1 1 0,-25-23 0,21 26-6458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4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2178 149 24575,'-29'0'0,"1"-3"0,1 0 0,-1 0 0,0-3 0,1 0 0,-46-19 0,23 5 0,28 9 0,1 2 0,-3 2 0,-26-8 0,-7 8 0,-1 2 0,1 2 0,-66 7 0,33-2 0,19-1 0,-8-1 0,-126 16 0,156-9 0,1 3 0,0 2 0,-53 21 0,-134 78 0,144-69 0,-19 9 0,95-43 0,1 1 0,0 0 0,1 2 0,-1-1 0,-13 16 0,7-3 0,1 2 0,0 0 0,2 1 0,-17 32 0,-46 120 0,41-67 0,33-90 0,0 0 0,3 0 0,-3 33 0,4-31 0,2-2 0,0 2 0,8 42 0,-7-57 0,1-1 0,0 0 0,1 0 0,0 0 0,0 0 0,0 0 0,1-1 0,0 1 0,0-1 0,0 0 0,2 0 0,-1-1 0,0 1 0,0-1 0,9 6 0,97 64 0,-93-64 0,0-2 0,1 0 0,0-2 0,30 9 0,-24-10 0,2-2 0,51 2 0,55-7 0,-50-1 0,-37 1 0,1 2 0,83 13 0,90 44 0,-168-43 0,-11-6 0,-1-1 0,1-3 0,71 1 0,-56-4 0,64 10 0,190 34 0,3-30 0,-293-17 0,1-1 0,-1-1 0,0-1 0,0 0 0,0-2 0,29-12 0,-21 6 0,1-2 0,-2-1 0,41-30 0,-61 38 0,1 1 0,-1-1 0,0-1 0,0 1 0,-1-1 0,0 0 0,-1 0 0,0 0 0,0-1 0,-1 0 0,0 0 0,0-1 0,-1 1 0,0-1 0,2-15 0,0-10 0,-2-1 0,-2 1 0,-3-37 0,1 28 0,1-52 0,-4-80 0,1 150 0,-3 0 0,-12-39 0,16 61 0,-2-8 0,0 2 0,-1-1 0,0 1 0,-1-1 0,0 2 0,-1-1 0,-9-10 0,-62-58 0,24 27 0,16 9 0,-45-63 0,45 57 0,-2 2 0,-47-42 0,83 84 0,-8-6-170,0 0-1,0 1 0,0 1 1,-1 0-1,-1 0 0,1 1 1,-16-5-1,4 4-6655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4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2330 82 24575,'-5'0'0,"-1"-1"0,0 0 0,1-1 0,0 1 0,0-1 0,-8-3 0,-17-6 0,-4 5 0,-1 0 0,-46 0 0,-74 7 0,74 1 0,47-1 0,0 2 0,1 2 0,-48 12 0,-97 38 0,146-45 0,-178 55 0,54-18 0,-181 80 0,262-93 0,-126 62 0,141-63 0,2 3 0,-103 83 0,149-108 0,0 2 0,1-1 0,1 1 0,-18 30 0,14-23 0,-18 24 0,19-29 0,-1 2 0,2-1 0,-11 22 0,18-27 0,-1 0 0,2 1 0,-1-1 0,2 1 0,0 0 0,-3 20 0,3-9 0,2-1 0,0 1 0,1-1 0,1 1 0,6 28 0,-5-39 0,1 0 0,1 0 0,0 0 0,1-1 0,0 1 0,1-2 0,0 2 0,1-2 0,0 1 0,1-2 0,9 12 0,-1-6 0,2 1 0,0-1 0,0-1 0,1-1 0,1-1 0,1-1 0,26 12 0,-9-8 0,1-2 0,0-1 0,53 8 0,-28-12 0,1-3 0,112-6 0,-66-2 0,-84 3 0,0-2 0,-1 0 0,0-2 0,0-1 0,40-12 0,194-56 0,-217 66 0,79-2 0,-88 8 0,1-1 0,-1-2 0,65-16 0,224-68 0,-235 69 0,-28 7 0,79-26 0,-119 30 0,-2 1 0,1-2 0,0-1 0,-2 0 0,1-1 0,-1-1 0,-1 0 0,16-16 0,-18 15 0,-1-1 0,-1 0 0,0 0 0,0-2 0,-2 0 0,1 1 0,-2-2 0,-1 0 0,0 0 0,-1-1 0,-1 0 0,6-27 0,-6 2 0,-2-2 0,-5-86 0,-1 77 0,1 35 0,-1-1 0,-1 2 0,0-1 0,-2 0 0,-1 0 0,0 1 0,-1 0 0,0 1 0,-2 0 0,-11-18 0,-14-16 0,-73-84 0,81 105 0,0 2 0,-2 1 0,-1 1 0,-57-39 0,78 61 15,0-1 0,-1 1 0,1 1 0,-1 0 0,0 0 0,0 0 0,-14-1 0,2 2-510,-1 0 0,-21 2 0,11 2-6331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5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3204 42 24575,'-10'0'0,"1"-1"0,0-1 0,0 0 0,0 0 0,-15-7 0,-24-5 0,-9 7 0,0 3 0,-84 4 0,70 1 0,-203-2 0,-243 4 0,370 7 0,1 6 0,-275 68 0,56 32 0,332-105 0,1 2 0,1 1 0,1 2 0,-52 34 0,-67 63 0,83-58 0,3 3 0,-60 71 0,89-92 0,5-7 0,2 2 0,0 1 0,3 1 0,-24 43 0,15-24 0,26-42 0,0-1 0,0 1 0,1 1 0,1-1 0,0 0 0,0 1 0,1 0 0,-4 26 0,5-18 0,1 1 0,3 38 0,0-50 0,0 0 0,1 0 0,0-1 0,0 1 0,0 0 0,1-1 0,1 0 0,0 0 0,6 10 0,2-1 0,0-1 0,1 0 0,1-1 0,1-1 0,0 1 0,1-3 0,1 1 0,-1-2 0,1 1 0,26 10 0,-19-11 0,1-1 0,0-2 0,-1 1 0,2-3 0,0-1 0,0-1 0,45 2 0,301-6 0,-141-3 0,1166 3 0,-1122 20 0,-20-1 0,81-19 0,-148 0 0,-138-3 0,77-13 0,-12 0 0,78-12 0,-68 7 0,107-2 0,-121 14 0,-103 8 0,1 1 0,0-2 0,-1 1 0,0-2 0,0 1 0,0 0 0,8-5 0,-13 6 0,0-2 0,-1 2 0,1-1 0,-1 0 0,1 0 0,-1 0 0,1-1 0,-1 0 0,-1 1 0,2 0 0,-2-1 0,1 0 0,-1 0 0,1 0 0,-1 1 0,1-2 0,-2 1 0,1 0 0,0 0 0,0-5 0,1-16 0,-1-1 0,-1 1 0,-6-44 0,0 6 0,5 42 0,-1 0 0,0-1 0,-2 1 0,0 0 0,-1 0 0,-1 0 0,-1 1 0,-1 0 0,0 1 0,-17-27 0,-17-17 0,-3 1 0,-2 2 0,-65-62 0,64 76 0,6 4 0,-66-47 0,82 69 0,0 1 0,-2 2 0,0 1 0,-35-14 0,33 19 0,0 0 0,-1 2 0,-52-7 0,57 12 0,1 0 0,-2-2 0,2-1 0,0-1 0,0-2 0,-42-19 0,-73-33 0,121 53 0,-106-36 0,65 29-1365,33 11-5461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5:38.2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0 195 24575,'1'2'0,"-1"-1"0,0 0 0,1 0 0,-1 1 0,0-1 0,1 0 0,0 1 0,-1-2 0,1 2 0,-1-1 0,1 0 0,0 0 0,0 0 0,0 0 0,0 0 0,0 0 0,0-1 0,0 1 0,0 0 0,0 0 0,1-1 0,-2 1 0,2 0 0,-1-1 0,0 1 0,1-1 0,-1 0 0,1 0 0,-2 0 0,4 1 0,2 0 0,1 0 0,-1-1 0,1 0 0,-1 0 0,7 0 0,13-6 0,1 0 0,-2-2 0,0-1 0,0-1 0,26-15 0,-1 2 0,-29 14 0,-11 3 0,1 2 0,21-7 0,-27 10 0,-1 0 0,1 0 0,-1 1 0,1 0 0,0 0 0,-1 0 0,1 0 0,-1 1 0,1 0 0,8 3 0,-5-1 0,0 0 0,0 1 0,1 1 0,-2-1 0,1 1 0,13 11 0,39 44 0,-29-28 0,-19-20 0,3 3 0,2 0 0,28 22 0,-39-33 0,0 0 0,1-1 0,0 0 0,-1 0 0,1 0 0,0-1 0,0-1 0,0 2 0,0-3 0,0 2 0,0-1 0,10-1 0,-4-1 0,1-1 0,-1 0 0,0 0 0,22-9 0,53-25 0,1 0 0,-59 28 0,0 1 0,-1 1 0,1 2 0,32-1 0,122 6 0,-92 1 0,-37-1 0,-1-3 0,69-11 0,-107 10 0,1 1 0,0 0 0,33 2 0,-44 1 0,0 0 0,1 0 0,-1 0 0,0 1 0,1 0 0,-1 0 0,0 0 0,-1 1 0,1 0 0,0 0 0,-1 1 0,1 0 0,6 6 0,3 7 0,1 1 0,-1 0 0,23 40 0,-24-36 0,2 1 0,28 32 0,-42-52 0,1 0 0,0-1 0,1 1 0,-1 0 0,0-1 0,1 0 0,-1 0 0,1 1 0,4 0 0,-5-3 0,0 1 0,-1 0 0,0-1 0,1 1 0,-1-1 0,1 0 0,0 0 0,0-1 0,-1 1 0,1-1 0,-1 0 0,0 1 0,1 0 0,0-2 0,-1 1 0,4-2 0,8-5 0,1-2 0,-1 1 0,16-16 0,-7 7 0,53-42 0,3 3 0,3 4 0,105-52 0,-154 88 0,72-29 0,-96 42 0,2 1 0,-1 0 0,1 1 0,-1-1 0,1 3 0,0-2 0,0 2 0,10 0 0,-15 1 0,0 0 0,0 1 0,0-1 0,0 1 0,0 0 0,0 1 0,-1-1 0,8 7 0,39 30 0,-3-1 0,-27-26 0,1-1 0,0 0 0,0-2 0,1-1 0,0-1 0,1-1 0,-1-1 0,34 2 0,27-1 0,94-6 0,-105-3 0,67 4 0,98-5 0,-219 2 0,0-1 0,0-1 0,-1-1 0,1 0 0,-2-2 0,28-12 0,104-65 0,-133 75 0,25-18 0,24-15 0,-57 38 0,0-1 0,0 2 0,0-1 0,1 1 0,13-3 0,-19 6 0,0-1 0,-1 1 0,1 0 0,-1 1 0,0-1 0,1 1 0,-1-1 0,1 1 0,0 0 0,-1 0 0,0 0 0,0 1 0,0-1 0,0 1 0,0 0 0,0-1 0,0 2 0,0-1 0,0 0 0,-1 0 0,0 1 0,3 3 0,5 6 0,-1 2 0,0-1 0,11 25 0,-5-11 0,-4-8 0,1 0 0,1 0 0,17 18 0,-23-29 0,1-1 0,-1 0 0,1 0 0,1-1 0,0 0 0,-1 0 0,2-2 0,17 9 0,-14-8 0,1-2 0,0 1 0,-1-2 0,2 1 0,-1-2 0,0 0 0,0-1 0,1-1 0,-2 0 0,1 0 0,1-1 0,-2-1 0,1-1 0,16-6 0,16-9 0,-2-1 0,76-48 0,-36 18 0,-72 44 0,15-10 0,3 2 0,36-15 0,-57 26 0,0 0 0,1 1 0,0 0 0,-1 0 0,1 1 0,-1 1 0,1-1 0,0 2 0,0-1 0,-1 1 0,1 1 0,10 1 0,16 9 0,33 18 0,22 6 0,-42-21 0,0-3 0,2-1 0,0-3 0,71 3 0,-82-10 0,0-2 0,1-1 0,-2-2 0,1-3 0,-1-1 0,43-13 0,-25 0 0,-22 8 0,51-12 0,-82 24 0,0 1 0,0-1 0,-1 1 0,2-1 0,-1 1 0,-1 0 0,2 1 0,-1-1 0,-1 1 0,8 2 0,-8-3 0,-1 2 0,1-1 0,-1 1 0,1-1 0,-1 1 0,0-1 0,0 2 0,1-2 0,-2 1 0,1 1 0,0-1 0,-1 0 0,2 0 0,-2 1 0,1 2 0,29 59 0,17 29 0,-43-84 0,1 0 0,1 0 0,-1-2 0,2 1 0,-2 0 0,2-1 0,16 11 0,-20-15 0,-1-1 0,1 0 0,0 0 0,0 0 0,0-1 0,1 1 0,-1-1 0,1 0 0,-2 0 0,2 0 0,-1-1 0,1 0 0,-1 0 0,1 0 0,-1 0 0,1-1 0,-1 0 0,5-1 0,6-3 0,0-1 0,-1 0 0,26-15 0,-31 16 0,15-9 0,145-76 0,-126 70 0,1 1 0,50-13 0,-42 19 0,1 1 0,0 3 0,0 2 0,105 1 0,-150 6 0,1 1 0,-1 0 0,1 1 0,0 0 0,-1 0 0,0 1 0,0 0 0,1 0 0,-2 1 0,1 0 0,-1 0 0,1 1 0,-2 0 0,2 0 0,-2 1 0,9 9 0,-8-9 0,2 0 0,0 0 0,0 0 0,0 0 0,0-2 0,0 1 0,1-1 0,0 0 0,0-1 0,0-1 0,1 0 0,19 3 0,8-3 0,-1-1 0,47-6 0,-67 4 0,371-58 0,-236 31 0,-148 27 0,16-3 0,1 1 0,-1 0 0,34 3 0,-49 0 0,1 0 0,-1 0 0,-1 2 0,2-1 0,-1 0 0,-1 1 0,2-1 0,-2 1 0,1 1 0,0-1 0,-1 0 0,1 1 0,-1 0 0,0 0 0,0 1 0,0-1 0,-1 1 0,1-1 0,4 8 0,-3-3 0,0 1 0,6 18 0,-9-21 0,0-1 0,0 1 0,1 0 0,0-1 0,0 0 0,0 0 0,0 0 0,1 0 0,0 0 0,5 4 0,-8-9 0,1 1 0,-1 0 0,0-1 0,1 1 0,-1-1 0,1 0 0,-1 0 0,1 1 0,-1-1 0,1 0 0,-1 0 0,1 0 0,-1 0 0,1-1 0,-1 1 0,1 0 0,-2 0 0,2 0 0,-1-1 0,1 0 0,-1 1 0,1-1 0,-1 1 0,0-1 0,1 0 0,-2 0 0,2 0 0,-1 0 0,2-2 0,5-4 0,0-2 0,13-15 0,-14 15 0,-1 2 0,1 0 0,-1 1 0,1-1 0,1 1 0,-1 1 0,1 0 0,-1 0 0,1 0 0,1 1 0,0 0 0,-1 0 0,1 1 0,0 0 0,0 1 0,0 0 0,0 1 0,1-1 0,8 1 0,90-2 0,33-3 0,-42-7-1365,-8-2-5461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49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38 24575,'26'-1'0,"1"-1"0,51-13 0,17-2 0,-82 16 0,0 0 0,1 0 0,-1 2 0,16 1 0,-21 0 0,-1 0 0,0 0 0,1 0 0,-1 1 0,0 0 0,0 0 0,-1 1 0,12 8 0,4 5 0,36 39 0,11 9 0,-62-59 0,2 0 0,-1 0 0,1-1 0,0 0 0,0-1 0,19 8 0,-23-11 0,0 0 0,0 0 0,0-1 0,0 1 0,0-1 0,0 0 0,0-1 0,0 1 0,0 0 0,10-4 0,1-1 0,-1-1 0,15-9 0,-16 9 0,0 0 0,25-8 0,-8 8 0,0 1 0,53-2 0,66 9 0,-65 1 0,425-3 0,-472-2 0,0-2 0,39-8 0,25-4 0,-86 16 0,0 0 0,0 1 0,0 0 0,0 2 0,27 7 0,-29-6 0,-1-1 0,1 0 0,1-1 0,-2 0 0,1-1 0,1-1 0,-1 0 0,19-3 0,65-26 0,-67 18 0,48-9 0,-68 18 0,0 0 0,1 1 0,-1 1 0,1 0 0,-1 0 0,0 2 0,0-1 0,14 5 0,11 2 0,0-1 0,71 4 0,75-10 0,-109-2 0,-62 1-273,0 0 0,0 1 0,1 0 0,12 3 0,0 4-6553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51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0 190 24575,'1'-2'0,"0"0"0,-1 0 0,1 0 0,1 0 0,-2 1 0,2-1 0,-1 0 0,0 0 0,1 1 0,-1-1 0,1 1 0,-1-1 0,1 2 0,0-2 0,-1 1 0,1 0 0,0 0 0,0 0 0,2 0 0,6-5 0,31-20 0,2 4 0,48-20 0,-52 25 0,-34 14 0,18-7 0,50-16 0,-67 24 0,1 0 0,-1 1 0,0 0 0,0 0 0,0 1 0,1-1 0,-1 2 0,1-1 0,-1 1 0,1-1 0,-1 2 0,0-1 0,12 5 0,-8 0 0,0 0 0,0 0 0,0 2 0,-1-1 0,0 2 0,12 12 0,44 59 0,-57-70 0,10 14 0,-6-6 0,1-2 0,25 25 0,-33-36 0,1 0 0,-1 0 0,2-2 0,-1 1 0,0 0 0,1 0 0,0-1 0,-1 0 0,1-1 0,1 0 0,10 2 0,-3-3 0,0 1 0,-1-2 0,1 0 0,0-1 0,0-1 0,0 0 0,19-6 0,98-36 0,-118 39 0,32-15 0,-24 10 0,32-9 0,-46 17 0,0 0 0,0 1 0,0 0 0,0 0 0,0 1 0,0 0 0,17 2 0,-5 3 0,1 1 0,38 15 0,-36-12 0,41 11 0,-47-17 0,1-1 0,0-1 0,0 0 0,0-1 0,0-2 0,28-4 0,-35 6 0,1-1 0,0 0 0,-1 2 0,1 0 0,0 0 0,0 1 0,-1 0 0,0 1 0,0 1 0,12 3 0,-15-3 0,0-1 0,1 0 0,0-1 0,0 0 0,0-1 0,0 1 0,0-2 0,0 0 0,0 0 0,0 0 0,0-1 0,0-1 0,0 1 0,12-4 0,125-52 0,-6 2 0,-130 53 0,0-1 0,0 1 0,1 1 0,-1 0 0,0 1 0,14 0 0,61 13 0,-61-9 0,2 0 0,32 0 0,-26-6 0,0-1 0,0-2 0,0-2 0,39-12 0,-17 4 0,-40 12 0,0 0 0,0 2 0,0-1 0,27 2 0,57 11 0,-11-1 0,140-4 0,-215-7-91,-1 0 0,0 0 0,0-1 0,0 0 0,0-1 0,0 0 0,-1-1 0,1 0 0,-1-1 0,0 1 0,0-2 0,-1 0 0,0 0 0,15-14 0,0 0-6735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7.png"/><Relationship Id="rId18" Type="http://schemas.openxmlformats.org/officeDocument/2006/relationships/image" Target="../media/image300.png"/><Relationship Id="rId26" Type="http://schemas.openxmlformats.org/officeDocument/2006/relationships/image" Target="../media/image34.png"/><Relationship Id="rId3" Type="http://schemas.openxmlformats.org/officeDocument/2006/relationships/image" Target="../media/image25.png"/><Relationship Id="rId21" Type="http://schemas.openxmlformats.org/officeDocument/2006/relationships/customXml" Target="../ink/ink10.xml"/><Relationship Id="rId7" Type="http://schemas.openxmlformats.org/officeDocument/2006/relationships/customXml" Target="../ink/ink4.xml"/><Relationship Id="rId12" Type="http://schemas.openxmlformats.org/officeDocument/2006/relationships/image" Target="../media/image2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4.png"/><Relationship Id="rId16" Type="http://schemas.openxmlformats.org/officeDocument/2006/relationships/image" Target="../media/image28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customXml" Target="../ink/ink6.xml"/><Relationship Id="rId24" Type="http://schemas.openxmlformats.org/officeDocument/2006/relationships/image" Target="../media/image33.png"/><Relationship Id="rId5" Type="http://schemas.openxmlformats.org/officeDocument/2006/relationships/customXml" Target="../ink/ink3.xml"/><Relationship Id="rId15" Type="http://schemas.openxmlformats.org/officeDocument/2006/relationships/image" Target="../media/image280.png"/><Relationship Id="rId23" Type="http://schemas.openxmlformats.org/officeDocument/2006/relationships/customXml" Target="../ink/ink11.xml"/><Relationship Id="rId28" Type="http://schemas.openxmlformats.org/officeDocument/2006/relationships/customXml" Target="../ink/ink13.xml"/><Relationship Id="rId10" Type="http://schemas.openxmlformats.org/officeDocument/2006/relationships/image" Target="../media/image250.png"/><Relationship Id="rId19" Type="http://schemas.openxmlformats.org/officeDocument/2006/relationships/customXml" Target="../ink/ink9.xml"/><Relationship Id="rId31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customXml" Target="../ink/ink5.xml"/><Relationship Id="rId14" Type="http://schemas.openxmlformats.org/officeDocument/2006/relationships/customXml" Target="../ink/ink7.xml"/><Relationship Id="rId22" Type="http://schemas.openxmlformats.org/officeDocument/2006/relationships/image" Target="../media/image32.png"/><Relationship Id="rId27" Type="http://schemas.openxmlformats.org/officeDocument/2006/relationships/image" Target="../media/image29.png"/><Relationship Id="rId30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71550" y="1026961"/>
            <a:ext cx="7200900" cy="1042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자전거 도난 </a:t>
            </a: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방지를 위한 장치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텍스트 상자 4">
            <a:extLst>
              <a:ext uri="{FF2B5EF4-FFF2-40B4-BE49-F238E27FC236}">
                <a16:creationId xmlns:a16="http://schemas.microsoft.com/office/drawing/2014/main" id="{3F1EBD93-70EF-42B9-9B72-F131833DF9D7}"/>
              </a:ext>
            </a:extLst>
          </p:cNvPr>
          <p:cNvSpPr txBox="1">
            <a:spLocks/>
          </p:cNvSpPr>
          <p:nvPr/>
        </p:nvSpPr>
        <p:spPr>
          <a:xfrm>
            <a:off x="5801521" y="2874142"/>
            <a:ext cx="30676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latin typeface="맑은 고딕" charset="0"/>
                <a:ea typeface="맑은 고딕" charset="0"/>
              </a:rPr>
              <a:t>어드벤처디자인_01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8D386FB-7D21-44DE-BE57-3CC595D726A8}"/>
              </a:ext>
            </a:extLst>
          </p:cNvPr>
          <p:cNvSpPr txBox="1">
            <a:spLocks/>
          </p:cNvSpPr>
          <p:nvPr/>
        </p:nvSpPr>
        <p:spPr>
          <a:xfrm>
            <a:off x="2812918" y="2967319"/>
            <a:ext cx="5894354" cy="3550486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ko-KR" sz="24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6조</a:t>
            </a:r>
            <a:endParaRPr lang="en-US" altLang="ko-KR" sz="24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4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 컴퓨터공학과 </a:t>
            </a:r>
            <a:r>
              <a:rPr lang="ko-KR" altLang="en-US" sz="2400" dirty="0" err="1">
                <a:latin typeface="맑은 고딕" charset="0"/>
                <a:ea typeface="맑은 고딕" charset="0"/>
                <a:cs typeface="+mj-cs"/>
              </a:rPr>
              <a:t>이우제</a:t>
            </a:r>
            <a:r>
              <a:rPr lang="en-US" altLang="ko-KR" sz="24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팀장</a:t>
            </a:r>
            <a:r>
              <a:rPr lang="en-US" altLang="ko-KR" sz="2400" dirty="0">
                <a:latin typeface="맑은 고딕" charset="0"/>
                <a:ea typeface="맑은 고딕" charset="0"/>
                <a:cs typeface="+mj-cs"/>
              </a:rPr>
              <a:t>)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컴퓨터공학과 </a:t>
            </a:r>
            <a:r>
              <a:rPr lang="ko-KR" altLang="en-US" sz="2400" dirty="0" err="1">
                <a:latin typeface="맑은 고딕" charset="0"/>
                <a:ea typeface="맑은 고딕" charset="0"/>
                <a:cs typeface="+mj-cs"/>
              </a:rPr>
              <a:t>남상원</a:t>
            </a:r>
            <a:endParaRPr lang="en-US" altLang="ko-KR" sz="24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컴퓨터공학과 </a:t>
            </a:r>
            <a:r>
              <a:rPr lang="ko-KR" altLang="en-US" sz="2400" dirty="0" err="1">
                <a:latin typeface="맑은 고딕" charset="0"/>
                <a:ea typeface="맑은 고딕" charset="0"/>
                <a:cs typeface="+mj-cs"/>
              </a:rPr>
              <a:t>이승지</a:t>
            </a:r>
            <a:r>
              <a:rPr lang="en-US" altLang="ko-KR" sz="24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발표자</a:t>
            </a:r>
            <a:r>
              <a:rPr lang="en-US" altLang="ko-KR" sz="2400" dirty="0">
                <a:latin typeface="맑은 고딕" charset="0"/>
                <a:ea typeface="맑은 고딕" charset="0"/>
                <a:cs typeface="+mj-cs"/>
              </a:rPr>
              <a:t>)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400" dirty="0">
                <a:latin typeface="맑은 고딕" charset="0"/>
                <a:ea typeface="맑은 고딕" charset="0"/>
                <a:cs typeface="+mj-cs"/>
              </a:rPr>
              <a:t>수학과 </a:t>
            </a:r>
            <a:r>
              <a:rPr lang="ko-KR" altLang="en-US" sz="2400" dirty="0" err="1">
                <a:latin typeface="맑은 고딕" charset="0"/>
                <a:ea typeface="맑은 고딕" charset="0"/>
                <a:cs typeface="+mj-cs"/>
              </a:rPr>
              <a:t>변찬현</a:t>
            </a:r>
            <a:endParaRPr lang="ko-KR" altLang="en-US" sz="2400" dirty="0">
              <a:latin typeface="맑은 고딕" charset="0"/>
              <a:ea typeface="맑은 고딕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74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기능 구현 방법 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CE66FE1-C4BE-4341-880F-7C842376291A}"/>
              </a:ext>
            </a:extLst>
          </p:cNvPr>
          <p:cNvSpPr txBox="1">
            <a:spLocks/>
          </p:cNvSpPr>
          <p:nvPr/>
        </p:nvSpPr>
        <p:spPr>
          <a:xfrm>
            <a:off x="183107" y="125285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4. 자전거의 위치를 쉽게 찾기 위해 휴대폰 버튼을 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통해 물건에 부착된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부저를</a:t>
            </a:r>
            <a:r>
              <a:rPr lang="ko-KR" altLang="en-US" dirty="0">
                <a:latin typeface="맑은 고딕" charset="0"/>
                <a:ea typeface="맑은 고딕" charset="0"/>
              </a:rPr>
              <a:t> 울릴 수 있음</a:t>
            </a:r>
            <a:endParaRPr lang="ko-KR" altLang="en-US" dirty="0"/>
          </a:p>
        </p:txBody>
      </p:sp>
      <p:pic>
        <p:nvPicPr>
          <p:cNvPr id="13" name="그림 12" descr="C:/Users/lina6/AppData/Roaming/PolarisOffice/ETemp/21736_14535200/fImage132678163677.png">
            <a:extLst>
              <a:ext uri="{FF2B5EF4-FFF2-40B4-BE49-F238E27FC236}">
                <a16:creationId xmlns:a16="http://schemas.microsoft.com/office/drawing/2014/main" id="{CA9ACCCB-A5D6-4A22-B772-A19CCF17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4" b="89892" l="9877" r="89918">
                        <a14:foregroundMark x1="31687" y1="40253" x2="31687" y2="40072"/>
                        <a14:foregroundMark x1="32099" y1="33935" x2="32099" y2="33935"/>
                        <a14:foregroundMark x1="32922" y1="27437" x2="32922" y2="27437"/>
                        <a14:foregroundMark x1="62551" y1="19856" x2="62551" y2="19856"/>
                        <a14:foregroundMark x1="50000" y1="5776" x2="50000" y2="5776"/>
                        <a14:foregroundMark x1="51235" y1="5054" x2="51235" y2="5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5" y="2349193"/>
            <a:ext cx="3463897" cy="3928309"/>
          </a:xfrm>
          <a:prstGeom prst="rect">
            <a:avLst/>
          </a:prstGeom>
          <a:noFill/>
        </p:spPr>
      </p:pic>
      <p:sp>
        <p:nvSpPr>
          <p:cNvPr id="14" name="도형 7">
            <a:extLst>
              <a:ext uri="{FF2B5EF4-FFF2-40B4-BE49-F238E27FC236}">
                <a16:creationId xmlns:a16="http://schemas.microsoft.com/office/drawing/2014/main" id="{BCE22D7D-7046-427F-A1DE-C5EE77A45210}"/>
              </a:ext>
            </a:extLst>
          </p:cNvPr>
          <p:cNvSpPr>
            <a:spLocks/>
          </p:cNvSpPr>
          <p:nvPr/>
        </p:nvSpPr>
        <p:spPr>
          <a:xfrm>
            <a:off x="3725008" y="3684430"/>
            <a:ext cx="1445474" cy="74422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Picture 2" descr="알람 벨 무료 아이콘">
            <a:extLst>
              <a:ext uri="{FF2B5EF4-FFF2-40B4-BE49-F238E27FC236}">
                <a16:creationId xmlns:a16="http://schemas.microsoft.com/office/drawing/2014/main" id="{E4B24C3F-5BBC-47AB-A3BF-4C19134C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6" y="2706213"/>
            <a:ext cx="2700655" cy="270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02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75405" y="-14939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1. </a:t>
            </a:r>
            <a:r>
              <a:rPr lang="ko-KR" altLang="en-US" dirty="0"/>
              <a:t>위치 찾는 코드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12646BD-1BC9-4BF5-BADF-BD5EC7C43311}"/>
              </a:ext>
            </a:extLst>
          </p:cNvPr>
          <p:cNvSpPr txBox="1">
            <a:spLocks/>
          </p:cNvSpPr>
          <p:nvPr/>
        </p:nvSpPr>
        <p:spPr>
          <a:xfrm>
            <a:off x="183108" y="125713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987A39A-CC15-4DAA-BDB4-F2818950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5" y="1842846"/>
            <a:ext cx="7942032" cy="122970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FFA6FCF-8316-41AB-95DC-FFF73BA0C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" y="3429000"/>
            <a:ext cx="8044034" cy="24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6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8114C3-3A19-4D34-A3C6-F6514755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238"/>
            <a:ext cx="7573518" cy="39926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AFFC25-87B8-4963-B035-DD30AF25FBFA}"/>
              </a:ext>
            </a:extLst>
          </p:cNvPr>
          <p:cNvSpPr/>
          <p:nvPr/>
        </p:nvSpPr>
        <p:spPr>
          <a:xfrm>
            <a:off x="265204" y="2397205"/>
            <a:ext cx="2400225" cy="863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EF8B7-DE89-45B0-82E0-CB66E31A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9385" y="2444035"/>
            <a:ext cx="3868132" cy="29010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B072-05CA-427C-81E3-645C73CF27DC}"/>
              </a:ext>
            </a:extLst>
          </p:cNvPr>
          <p:cNvSpPr/>
          <p:nvPr/>
        </p:nvSpPr>
        <p:spPr>
          <a:xfrm>
            <a:off x="6292392" y="2723703"/>
            <a:ext cx="2851609" cy="218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A8524F-1B1E-42D0-96F8-FB58E50E881F}"/>
              </a:ext>
            </a:extLst>
          </p:cNvPr>
          <p:cNvCxnSpPr/>
          <p:nvPr/>
        </p:nvCxnSpPr>
        <p:spPr>
          <a:xfrm>
            <a:off x="2877532" y="2829755"/>
            <a:ext cx="3181547" cy="4860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7601CA-CC19-43BF-AA9D-D3BF5A2314DA}"/>
              </a:ext>
            </a:extLst>
          </p:cNvPr>
          <p:cNvGrpSpPr/>
          <p:nvPr/>
        </p:nvGrpSpPr>
        <p:grpSpPr>
          <a:xfrm>
            <a:off x="6567745" y="4321039"/>
            <a:ext cx="960930" cy="36450"/>
            <a:chOff x="8756993" y="4401638"/>
            <a:chExt cx="1281240" cy="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A3F5178-9F2D-42A7-A05E-151D0D009C28}"/>
                    </a:ext>
                  </a:extLst>
                </p14:cNvPr>
                <p14:cNvContentPartPr/>
                <p14:nvPr/>
              </p14:nvContentPartPr>
              <p14:xfrm>
                <a:off x="8756993" y="4439438"/>
                <a:ext cx="602640" cy="10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A3F5178-9F2D-42A7-A05E-151D0D009C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7993" y="4430798"/>
                  <a:ext cx="620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F037A04-04BA-4878-AA53-9809CFD1755A}"/>
                    </a:ext>
                  </a:extLst>
                </p14:cNvPr>
                <p14:cNvContentPartPr/>
                <p14:nvPr/>
              </p14:nvContentPartPr>
              <p14:xfrm>
                <a:off x="9454673" y="4401638"/>
                <a:ext cx="583560" cy="1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F037A04-04BA-4878-AA53-9809CFD175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46033" y="4392638"/>
                  <a:ext cx="601200" cy="27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32535B1-C48A-4751-91C8-BEA70FCFD013}"/>
              </a:ext>
            </a:extLst>
          </p:cNvPr>
          <p:cNvSpPr txBox="1"/>
          <p:nvPr/>
        </p:nvSpPr>
        <p:spPr>
          <a:xfrm>
            <a:off x="-206193" y="5537751"/>
            <a:ext cx="635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출력할 데이터의 형태</a:t>
            </a:r>
            <a:r>
              <a:rPr lang="en-US" altLang="ko-KR" sz="2000" dirty="0"/>
              <a:t>&gt; </a:t>
            </a:r>
          </a:p>
          <a:p>
            <a:pPr algn="ctr"/>
            <a:r>
              <a:rPr lang="en-US" altLang="ko-KR" sz="2000" dirty="0"/>
              <a:t>“Start,(</a:t>
            </a:r>
            <a:r>
              <a:rPr lang="ko-KR" altLang="en-US" sz="2000" dirty="0"/>
              <a:t>기울기 값</a:t>
            </a:r>
            <a:r>
              <a:rPr lang="en-US" altLang="ko-KR" sz="2000" dirty="0"/>
              <a:t>),(</a:t>
            </a:r>
            <a:r>
              <a:rPr lang="ko-KR" altLang="en-US" sz="2000" dirty="0"/>
              <a:t>장치 위도 값</a:t>
            </a:r>
            <a:r>
              <a:rPr lang="en-US" altLang="ko-KR" sz="2000" dirty="0"/>
              <a:t>),(</a:t>
            </a:r>
            <a:r>
              <a:rPr lang="ko-KR" altLang="en-US" sz="2000" dirty="0"/>
              <a:t>장치 경도 값</a:t>
            </a:r>
            <a:r>
              <a:rPr lang="en-US" altLang="ko-KR" sz="2000" dirty="0"/>
              <a:t>),Stop”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901CCA-3240-43AD-958E-8551786463A8}"/>
              </a:ext>
            </a:extLst>
          </p:cNvPr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D656E70-3438-499B-A1DD-29F5D6092F38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F9AF359-D060-4F00-AEEB-DF128A548D04}"/>
              </a:ext>
            </a:extLst>
          </p:cNvPr>
          <p:cNvSpPr txBox="1">
            <a:spLocks/>
          </p:cNvSpPr>
          <p:nvPr/>
        </p:nvSpPr>
        <p:spPr>
          <a:xfrm>
            <a:off x="448084" y="-145524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1. </a:t>
            </a:r>
            <a:r>
              <a:rPr lang="ko-KR" altLang="en-US" dirty="0"/>
              <a:t>기울임 값과 위도</a:t>
            </a:r>
            <a:r>
              <a:rPr lang="en-US" altLang="ko-KR" dirty="0"/>
              <a:t>, </a:t>
            </a:r>
            <a:r>
              <a:rPr lang="ko-KR" altLang="en-US" dirty="0"/>
              <a:t>경도 데이터 출력</a:t>
            </a:r>
          </a:p>
        </p:txBody>
      </p:sp>
    </p:spTree>
    <p:extLst>
      <p:ext uri="{BB962C8B-B14F-4D97-AF65-F5344CB8AC3E}">
        <p14:creationId xmlns:p14="http://schemas.microsoft.com/office/powerpoint/2010/main" val="98908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1. </a:t>
            </a:r>
            <a:r>
              <a:rPr lang="ko-KR" altLang="en-US" dirty="0"/>
              <a:t>데이터 받는 코드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12646BD-1BC9-4BF5-BADF-BD5EC7C43311}"/>
              </a:ext>
            </a:extLst>
          </p:cNvPr>
          <p:cNvSpPr txBox="1">
            <a:spLocks/>
          </p:cNvSpPr>
          <p:nvPr/>
        </p:nvSpPr>
        <p:spPr>
          <a:xfrm>
            <a:off x="183108" y="125713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C8E0F-DEA6-427B-AF97-BF2438ED01CA}"/>
              </a:ext>
            </a:extLst>
          </p:cNvPr>
          <p:cNvSpPr txBox="1"/>
          <p:nvPr/>
        </p:nvSpPr>
        <p:spPr>
          <a:xfrm>
            <a:off x="2648589" y="1327032"/>
            <a:ext cx="3276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장치에서 받아온 값들과 </a:t>
            </a:r>
            <a:endParaRPr lang="en-US" altLang="ko-KR" sz="1600" dirty="0"/>
          </a:p>
          <a:p>
            <a:pPr algn="ctr"/>
            <a:r>
              <a:rPr lang="ko-KR" altLang="en-US" sz="1600" dirty="0"/>
              <a:t>핸드폰의 위치 값을 저장하기 </a:t>
            </a:r>
            <a:endParaRPr lang="en-US" altLang="ko-KR" sz="1600" dirty="0"/>
          </a:p>
          <a:p>
            <a:pPr algn="ctr"/>
            <a:r>
              <a:rPr lang="ko-KR" altLang="en-US" sz="1600" dirty="0"/>
              <a:t>위한 전역 변수 생성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5C60F4-EC61-49F2-BE0D-200EAA71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5" y="2497158"/>
            <a:ext cx="3421930" cy="17023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641AF7-FAF4-4FCD-A5A0-2D1DDD7B20CD}"/>
              </a:ext>
            </a:extLst>
          </p:cNvPr>
          <p:cNvSpPr txBox="1"/>
          <p:nvPr/>
        </p:nvSpPr>
        <p:spPr>
          <a:xfrm>
            <a:off x="4648434" y="2871657"/>
            <a:ext cx="5013373" cy="269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	</a:t>
            </a:r>
            <a:r>
              <a:rPr lang="en-US" altLang="ko-KR" sz="1400" dirty="0"/>
              <a:t>      &lt;</a:t>
            </a:r>
            <a:r>
              <a:rPr lang="ko-KR" altLang="en-US" sz="1400" dirty="0"/>
              <a:t>입력 값 및 출력 값 갱신</a:t>
            </a:r>
            <a:r>
              <a:rPr lang="en-US" altLang="ko-KR" sz="1400" dirty="0"/>
              <a:t>&gt;</a:t>
            </a:r>
          </a:p>
          <a:p>
            <a:pPr algn="ctr"/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블루투스가 연결되어 있을 때</a:t>
            </a:r>
            <a:endParaRPr lang="en-US" altLang="ko-KR" sz="1400" baseline="-25000" dirty="0"/>
          </a:p>
          <a:p>
            <a:pPr marL="285750" indent="-285750">
              <a:buFontTx/>
              <a:buChar char="-"/>
            </a:pPr>
            <a:endParaRPr lang="en-US" altLang="ko-KR" sz="1400" baseline="-250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작동 확인을 위해 장치에 </a:t>
            </a:r>
            <a:r>
              <a:rPr lang="en-US" altLang="ko-KR" sz="1400" dirty="0"/>
              <a:t>0</a:t>
            </a:r>
            <a:r>
              <a:rPr lang="ko-KR" altLang="en-US" sz="1400" dirty="0"/>
              <a:t>의 신호를 보냄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aseline="-250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블루투스가 장치와 통신하고 있다면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장치에서 데이터를 받아 옴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기울임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“,”</a:t>
            </a:r>
            <a:r>
              <a:rPr lang="ko-KR" altLang="en-US" sz="1400" dirty="0"/>
              <a:t>을 기반해서 받아온 데이터의 </a:t>
            </a:r>
            <a:r>
              <a:rPr lang="en-US" altLang="ko-KR" sz="1400" dirty="0"/>
              <a:t>2</a:t>
            </a:r>
            <a:r>
              <a:rPr lang="ko-KR" altLang="en-US" sz="1400" dirty="0"/>
              <a:t>번째 값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위도 </a:t>
            </a:r>
            <a:r>
              <a:rPr lang="en-US" altLang="ko-KR" sz="1400" dirty="0"/>
              <a:t>= “,”</a:t>
            </a:r>
            <a:r>
              <a:rPr lang="ko-KR" altLang="en-US" sz="1400" dirty="0"/>
              <a:t>을 기반해서 받아온 데이터의 </a:t>
            </a:r>
            <a:r>
              <a:rPr lang="en-US" altLang="ko-KR" sz="1400" dirty="0"/>
              <a:t>3</a:t>
            </a:r>
            <a:r>
              <a:rPr lang="ko-KR" altLang="en-US" sz="1400" dirty="0"/>
              <a:t>번째 값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경도 </a:t>
            </a:r>
            <a:r>
              <a:rPr lang="en-US" altLang="ko-KR" sz="1400" dirty="0"/>
              <a:t>= “,”</a:t>
            </a:r>
            <a:r>
              <a:rPr lang="ko-KR" altLang="en-US" sz="1400" dirty="0"/>
              <a:t>을 기반해서 받아온 데이터의 </a:t>
            </a:r>
            <a:r>
              <a:rPr lang="en-US" altLang="ko-KR" sz="1400" dirty="0"/>
              <a:t>4</a:t>
            </a:r>
            <a:r>
              <a:rPr lang="ko-KR" altLang="en-US" sz="1400" dirty="0"/>
              <a:t>번째 값</a:t>
            </a:r>
            <a:endParaRPr lang="en-US" altLang="ko-KR" sz="1400" dirty="0"/>
          </a:p>
          <a:p>
            <a:pPr lvl="6">
              <a:lnSpc>
                <a:spcPct val="50000"/>
              </a:lnSpc>
            </a:pPr>
            <a:r>
              <a:rPr lang="en-US" altLang="ko-KR" sz="1400" dirty="0"/>
              <a:t>.</a:t>
            </a:r>
          </a:p>
          <a:p>
            <a:pPr lvl="6">
              <a:lnSpc>
                <a:spcPct val="50000"/>
              </a:lnSpc>
            </a:pPr>
            <a:r>
              <a:rPr lang="en-US" altLang="ko-KR" sz="1400" dirty="0"/>
              <a:t>.</a:t>
            </a:r>
          </a:p>
          <a:p>
            <a:pPr lvl="6">
              <a:lnSpc>
                <a:spcPct val="50000"/>
              </a:lnSpc>
            </a:pP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114FE-3584-4DEF-9B4B-96C74E4F0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6" b="46609" l="5000" r="97059">
                        <a14:foregroundMark x1="82500" y1="42424" x2="11618" y2="43434"/>
                        <a14:foregroundMark x1="11618" y1="43434" x2="6912" y2="36075"/>
                        <a14:foregroundMark x1="6912" y1="36075" x2="5588" y2="24675"/>
                        <a14:foregroundMark x1="5588" y1="24675" x2="8529" y2="17316"/>
                        <a14:foregroundMark x1="3676" y1="46032" x2="36618" y2="45022"/>
                        <a14:foregroundMark x1="36618" y1="45022" x2="57941" y2="46609"/>
                        <a14:foregroundMark x1="86912" y1="42569" x2="91176" y2="42136"/>
                        <a14:foregroundMark x1="82647" y1="28139" x2="97059" y2="28283"/>
                        <a14:foregroundMark x1="59118" y1="24387" x2="66324" y2="23521"/>
                        <a14:foregroundMark x1="8382" y1="12843" x2="26912" y2="12698"/>
                        <a14:foregroundMark x1="26912" y1="12698" x2="28676" y2="12698"/>
                        <a14:foregroundMark x1="42500" y1="12698" x2="46324" y2="12698"/>
                        <a14:foregroundMark x1="43088" y1="8225" x2="43088" y2="8225"/>
                        <a14:foregroundMark x1="22941" y1="8947" x2="22941" y2="8947"/>
                        <a14:foregroundMark x1="23088" y1="4618" x2="23088" y2="4618"/>
                        <a14:foregroundMark x1="23824" y1="1876" x2="23824" y2="1876"/>
                        <a14:foregroundMark x1="14118" y1="19336" x2="18971" y2="27561"/>
                        <a14:foregroundMark x1="18971" y1="27561" x2="24265" y2="23810"/>
                      </a14:backgroundRemoval>
                    </a14:imgEffect>
                  </a14:imgLayer>
                </a14:imgProps>
              </a:ext>
            </a:extLst>
          </a:blip>
          <a:srcRect b="86340"/>
          <a:stretch/>
        </p:blipFill>
        <p:spPr>
          <a:xfrm>
            <a:off x="5324279" y="1293198"/>
            <a:ext cx="6132327" cy="8536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4C3D2E-28A6-4B82-BC15-B177D3149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6" b="46609" l="5000" r="97059">
                        <a14:foregroundMark x1="82500" y1="42424" x2="11618" y2="43434"/>
                        <a14:foregroundMark x1="11618" y1="43434" x2="6912" y2="36075"/>
                        <a14:foregroundMark x1="6912" y1="36075" x2="5588" y2="24675"/>
                        <a14:foregroundMark x1="5588" y1="24675" x2="8529" y2="17316"/>
                        <a14:foregroundMark x1="3676" y1="46032" x2="36618" y2="45022"/>
                        <a14:foregroundMark x1="36618" y1="45022" x2="57941" y2="46609"/>
                        <a14:foregroundMark x1="86912" y1="42569" x2="91176" y2="42136"/>
                        <a14:foregroundMark x1="82647" y1="28139" x2="97059" y2="28283"/>
                        <a14:foregroundMark x1="59118" y1="24387" x2="66324" y2="23521"/>
                        <a14:foregroundMark x1="8382" y1="12843" x2="26912" y2="12698"/>
                        <a14:foregroundMark x1="26912" y1="12698" x2="28676" y2="12698"/>
                        <a14:foregroundMark x1="42500" y1="12698" x2="46324" y2="12698"/>
                        <a14:foregroundMark x1="43088" y1="8225" x2="43088" y2="8225"/>
                        <a14:foregroundMark x1="22941" y1="8947" x2="22941" y2="8947"/>
                        <a14:foregroundMark x1="23088" y1="4618" x2="23088" y2="4618"/>
                        <a14:foregroundMark x1="23824" y1="1876" x2="23824" y2="1876"/>
                        <a14:foregroundMark x1="14118" y1="19336" x2="18971" y2="27561"/>
                        <a14:foregroundMark x1="18971" y1="27561" x2="24265" y2="23810"/>
                      </a14:backgroundRemoval>
                    </a14:imgEffect>
                  </a14:imgLayer>
                </a14:imgProps>
              </a:ext>
            </a:extLst>
          </a:blip>
          <a:srcRect t="14062" b="53143"/>
          <a:stretch/>
        </p:blipFill>
        <p:spPr>
          <a:xfrm>
            <a:off x="58882" y="4510735"/>
            <a:ext cx="6762306" cy="22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0D23A0-0D61-4C3E-B8AB-00501C31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64" b="96767" l="3229" r="98432">
                        <a14:foregroundMark x1="22970" y1="10624" x2="8487" y2="4157"/>
                        <a14:foregroundMark x1="8487" y1="4157" x2="7380" y2="87067"/>
                        <a14:foregroundMark x1="7380" y1="87067" x2="15221" y2="95843"/>
                        <a14:foregroundMark x1="15221" y1="95843" x2="60240" y2="90300"/>
                        <a14:foregroundMark x1="60240" y1="90300" x2="61716" y2="90300"/>
                        <a14:foregroundMark x1="92435" y1="78522" x2="94557" y2="78984"/>
                        <a14:foregroundMark x1="97878" y1="78291" x2="98432" y2="78984"/>
                        <a14:foregroundMark x1="9779" y1="6236" x2="4705" y2="13857"/>
                        <a14:foregroundMark x1="4705" y1="13857" x2="4797" y2="19861"/>
                        <a14:foregroundMark x1="3321" y1="30254" x2="3506" y2="53349"/>
                        <a14:foregroundMark x1="11716" y1="96767" x2="6642" y2="96305"/>
                        <a14:foregroundMark x1="13192" y1="4388" x2="13653" y2="3464"/>
                        <a14:foregroundMark x1="14299" y1="4388" x2="13653" y2="4157"/>
                        <a14:backgroundMark x1="42251" y1="24018" x2="62177" y2="22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547" y="1994679"/>
            <a:ext cx="9024454" cy="3604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2EE8D-10B8-4075-959F-77352C245D9E}"/>
              </a:ext>
            </a:extLst>
          </p:cNvPr>
          <p:cNvSpPr txBox="1"/>
          <p:nvPr/>
        </p:nvSpPr>
        <p:spPr>
          <a:xfrm>
            <a:off x="119547" y="5875000"/>
            <a:ext cx="605197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/>
              <a:t>https://aia.bizadmin.co.kr/gps%EC%A2%8C%ED%91%9C%EA%B0%84%EC%9D%98-%EA%B1%B0%EB%A6%AC%EA%B5%AC%ED%95%98%EA%B8%B0/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F99608-2C12-4D4E-91A9-CBE4364A86DD}"/>
              </a:ext>
            </a:extLst>
          </p:cNvPr>
          <p:cNvSpPr/>
          <p:nvPr/>
        </p:nvSpPr>
        <p:spPr>
          <a:xfrm>
            <a:off x="0" y="10160"/>
            <a:ext cx="9144000" cy="97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err="1">
                <a:solidFill>
                  <a:srgbClr val="202122"/>
                </a:solidFill>
                <a:latin typeface="Arial" panose="020B0604020202020204" pitchFamily="34" charset="0"/>
              </a:rPr>
              <a:t>하버사인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  </a:t>
            </a:r>
            <a:r>
              <a:rPr lang="ko-KR" altLang="en-US" sz="3200" b="1" dirty="0">
                <a:solidFill>
                  <a:srgbClr val="202122"/>
                </a:solidFill>
                <a:latin typeface="Arial" panose="020B0604020202020204" pitchFamily="34" charset="0"/>
              </a:rPr>
              <a:t>공식 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Haversine Formula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AFA39-F559-491C-B673-56B9D743075D}"/>
              </a:ext>
            </a:extLst>
          </p:cNvPr>
          <p:cNvSpPr txBox="1"/>
          <p:nvPr/>
        </p:nvSpPr>
        <p:spPr>
          <a:xfrm>
            <a:off x="866224" y="1258534"/>
            <a:ext cx="753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02122"/>
                </a:solidFill>
                <a:latin typeface="Arial" panose="020B0604020202020204" pitchFamily="34" charset="0"/>
              </a:rPr>
              <a:t>경도와 위도가 주어진 구의 두 점 사이 의 대원 거리를 결정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540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F72BEA-82C2-44CC-8FAD-8C6569F5D78E}"/>
              </a:ext>
            </a:extLst>
          </p:cNvPr>
          <p:cNvGrpSpPr/>
          <p:nvPr/>
        </p:nvGrpSpPr>
        <p:grpSpPr>
          <a:xfrm>
            <a:off x="494650" y="5524909"/>
            <a:ext cx="2889926" cy="931402"/>
            <a:chOff x="7277481" y="36577"/>
            <a:chExt cx="3853234" cy="12418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DB82A3-53C7-4E2C-AAFC-358666E1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7481" y="36577"/>
              <a:ext cx="1695250" cy="12418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9DF3B5-056A-4192-8579-FDC304981984}"/>
                </a:ext>
              </a:extLst>
            </p:cNvPr>
            <p:cNvSpPr txBox="1"/>
            <p:nvPr/>
          </p:nvSpPr>
          <p:spPr>
            <a:xfrm>
              <a:off x="8972731" y="365124"/>
              <a:ext cx="21579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(</a:t>
              </a:r>
              <a:r>
                <a:rPr lang="ko-KR" altLang="en-US" sz="2400" dirty="0"/>
                <a:t>중심각</a:t>
              </a:r>
              <a:r>
                <a:rPr lang="en-US" altLang="ko-KR" sz="2400" dirty="0"/>
                <a:t>)</a:t>
              </a:r>
              <a:endParaRPr lang="ko-KR" altLang="en-US" sz="2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AE41CF-A9AD-4A5C-9B66-D5FD0AC9EF4E}"/>
              </a:ext>
            </a:extLst>
          </p:cNvPr>
          <p:cNvGrpSpPr/>
          <p:nvPr/>
        </p:nvGrpSpPr>
        <p:grpSpPr>
          <a:xfrm>
            <a:off x="320745" y="4379508"/>
            <a:ext cx="3193176" cy="1068299"/>
            <a:chOff x="200335" y="4121812"/>
            <a:chExt cx="4257568" cy="142439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6EBC40-3D48-4E25-8846-BCD27265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335" y="4121812"/>
              <a:ext cx="1317569" cy="14243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D168CE-B7D1-4E5D-9CF0-CC846BAE16B3}"/>
                </a:ext>
              </a:extLst>
            </p:cNvPr>
            <p:cNvSpPr txBox="1"/>
            <p:nvPr/>
          </p:nvSpPr>
          <p:spPr>
            <a:xfrm>
              <a:off x="1714703" y="4878358"/>
              <a:ext cx="27432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/>
                <a:t>(</a:t>
              </a:r>
              <a:r>
                <a:rPr lang="ko-KR" altLang="en-US" sz="2100" dirty="0"/>
                <a:t>각 위치의 경도</a:t>
              </a:r>
              <a:r>
                <a:rPr lang="en-US" altLang="ko-KR" sz="2100" dirty="0"/>
                <a:t>)</a:t>
              </a:r>
              <a:endParaRPr lang="ko-KR" altLang="en-US" sz="2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20C574-0F07-4C6A-B950-16FC438D13F7}"/>
                </a:ext>
              </a:extLst>
            </p:cNvPr>
            <p:cNvSpPr txBox="1"/>
            <p:nvPr/>
          </p:nvSpPr>
          <p:spPr>
            <a:xfrm>
              <a:off x="1714703" y="4221267"/>
              <a:ext cx="27432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/>
                <a:t>(</a:t>
              </a:r>
              <a:r>
                <a:rPr lang="ko-KR" altLang="en-US" sz="2100" dirty="0"/>
                <a:t>각 위치의 위도</a:t>
              </a:r>
              <a:r>
                <a:rPr lang="en-US" altLang="ko-KR" sz="2100" dirty="0"/>
                <a:t>)</a:t>
              </a:r>
              <a:endParaRPr lang="ko-KR" altLang="en-US" sz="21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D0BA9B-6390-4006-97DF-0D336AC33664}"/>
              </a:ext>
            </a:extLst>
          </p:cNvPr>
          <p:cNvGrpSpPr/>
          <p:nvPr/>
        </p:nvGrpSpPr>
        <p:grpSpPr>
          <a:xfrm>
            <a:off x="913256" y="1473466"/>
            <a:ext cx="6952383" cy="968692"/>
            <a:chOff x="1217674" y="-2016"/>
            <a:chExt cx="9269844" cy="129158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5B778A-BB68-44D4-865F-EC3E80A0D064}"/>
                </a:ext>
              </a:extLst>
            </p:cNvPr>
            <p:cNvGrpSpPr/>
            <p:nvPr/>
          </p:nvGrpSpPr>
          <p:grpSpPr>
            <a:xfrm>
              <a:off x="1217674" y="219115"/>
              <a:ext cx="9269844" cy="1070458"/>
              <a:chOff x="907220" y="1315936"/>
              <a:chExt cx="9269844" cy="107045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62A597B-3704-4EA0-8C63-1347BEB22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220" y="1315936"/>
                <a:ext cx="8835507" cy="64834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34EA74-F809-47A4-B499-4F727BEBD571}"/>
                  </a:ext>
                </a:extLst>
              </p:cNvPr>
              <p:cNvSpPr txBox="1"/>
              <p:nvPr/>
            </p:nvSpPr>
            <p:spPr>
              <a:xfrm>
                <a:off x="3149816" y="1986285"/>
                <a:ext cx="205175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/>
                  <a:t>위도</a:t>
                </a:r>
                <a:r>
                  <a:rPr lang="en-US" altLang="ko-KR" sz="1350" dirty="0"/>
                  <a:t>_</a:t>
                </a:r>
                <a:r>
                  <a:rPr lang="ko-KR" altLang="en-US" sz="1350" dirty="0"/>
                  <a:t>차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8C9F3A-181D-4158-B98B-BC716A4FD1F6}"/>
                  </a:ext>
                </a:extLst>
              </p:cNvPr>
              <p:cNvSpPr txBox="1"/>
              <p:nvPr/>
            </p:nvSpPr>
            <p:spPr>
              <a:xfrm>
                <a:off x="4956048" y="1913482"/>
                <a:ext cx="146304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/>
                  <a:t>사용자</a:t>
                </a:r>
                <a:r>
                  <a:rPr lang="en-US" altLang="ko-KR" sz="1350" dirty="0"/>
                  <a:t>_</a:t>
                </a:r>
                <a:r>
                  <a:rPr lang="ko-KR" altLang="en-US" sz="1350" dirty="0"/>
                  <a:t>위도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7FD6BC-7991-46E9-A36D-262AAE01FC80}"/>
                  </a:ext>
                </a:extLst>
              </p:cNvPr>
              <p:cNvSpPr txBox="1"/>
              <p:nvPr/>
            </p:nvSpPr>
            <p:spPr>
              <a:xfrm>
                <a:off x="6372389" y="1910296"/>
                <a:ext cx="146304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/>
                  <a:t>장치</a:t>
                </a:r>
                <a:r>
                  <a:rPr lang="en-US" altLang="ko-KR" sz="1350" dirty="0"/>
                  <a:t>_</a:t>
                </a:r>
                <a:r>
                  <a:rPr lang="ko-KR" altLang="en-US" sz="1350" dirty="0"/>
                  <a:t>위도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3A306B-AC9D-4953-9DF8-2414D7DC7F22}"/>
                  </a:ext>
                </a:extLst>
              </p:cNvPr>
              <p:cNvSpPr txBox="1"/>
              <p:nvPr/>
            </p:nvSpPr>
            <p:spPr>
              <a:xfrm>
                <a:off x="8125308" y="1881182"/>
                <a:ext cx="205175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/>
                  <a:t>경도</a:t>
                </a:r>
                <a:r>
                  <a:rPr lang="en-US" altLang="ko-KR" sz="1350" dirty="0"/>
                  <a:t>_</a:t>
                </a:r>
                <a:r>
                  <a:rPr lang="ko-KR" altLang="en-US" sz="1350" dirty="0"/>
                  <a:t>차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F9536A-D027-4D71-82DB-24F493F02ABF}"/>
                </a:ext>
              </a:extLst>
            </p:cNvPr>
            <p:cNvGrpSpPr/>
            <p:nvPr/>
          </p:nvGrpSpPr>
          <p:grpSpPr>
            <a:xfrm>
              <a:off x="2868408" y="-2016"/>
              <a:ext cx="7179840" cy="918000"/>
              <a:chOff x="2868408" y="-2016"/>
              <a:chExt cx="7179840" cy="91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B6FED4FE-F2BC-4D46-9099-62D9D8C2C6AC}"/>
                      </a:ext>
                    </a:extLst>
                  </p14:cNvPr>
                  <p14:cNvContentPartPr/>
                  <p14:nvPr/>
                </p14:nvContentPartPr>
                <p14:xfrm>
                  <a:off x="2868408" y="24264"/>
                  <a:ext cx="2162160" cy="89172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B6FED4FE-F2BC-4D46-9099-62D9D8C2C6A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59408" y="15264"/>
                    <a:ext cx="2179800" cy="90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51134F1E-D3D4-496E-8AA5-5BEEA27A2933}"/>
                      </a:ext>
                    </a:extLst>
                  </p14:cNvPr>
                  <p14:cNvContentPartPr/>
                  <p14:nvPr/>
                </p14:nvContentPartPr>
                <p14:xfrm>
                  <a:off x="5410368" y="74664"/>
                  <a:ext cx="1248840" cy="73080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51134F1E-D3D4-496E-8AA5-5BEEA27A293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401728" y="65664"/>
                    <a:ext cx="1266480" cy="74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979CAB99-C382-4C5F-8E6F-FED426036B08}"/>
                      </a:ext>
                    </a:extLst>
                  </p14:cNvPr>
                  <p14:cNvContentPartPr/>
                  <p14:nvPr/>
                </p14:nvContentPartPr>
                <p14:xfrm>
                  <a:off x="6580368" y="69624"/>
                  <a:ext cx="1266840" cy="73692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979CAB99-C382-4C5F-8E6F-FED426036B0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571728" y="60624"/>
                    <a:ext cx="1284480" cy="75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6C937701-83D7-42DD-9CD2-BB0D69F4C462}"/>
                      </a:ext>
                    </a:extLst>
                  </p14:cNvPr>
                  <p14:cNvContentPartPr/>
                  <p14:nvPr/>
                </p14:nvContentPartPr>
                <p14:xfrm>
                  <a:off x="7843968" y="-2016"/>
                  <a:ext cx="2204280" cy="75204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6C937701-83D7-42DD-9CD2-BB0D69F4C46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34968" y="-10656"/>
                    <a:ext cx="2221920" cy="769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C7D7878-B42C-4EC7-B298-248B1359074A}"/>
              </a:ext>
            </a:extLst>
          </p:cNvPr>
          <p:cNvGrpSpPr/>
          <p:nvPr/>
        </p:nvGrpSpPr>
        <p:grpSpPr>
          <a:xfrm>
            <a:off x="0" y="3621539"/>
            <a:ext cx="3709325" cy="565589"/>
            <a:chOff x="0" y="3008385"/>
            <a:chExt cx="4945766" cy="75411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86EF647-333A-4606-83FC-192368E8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3008385"/>
              <a:ext cx="4945766" cy="7245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9340602-BB9B-46A7-8639-EFB9C946C145}"/>
                    </a:ext>
                  </a:extLst>
                </p14:cNvPr>
                <p14:cNvContentPartPr/>
                <p14:nvPr/>
              </p14:nvContentPartPr>
              <p14:xfrm>
                <a:off x="164448" y="3526704"/>
                <a:ext cx="4695840" cy="235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9340602-BB9B-46A7-8639-EFB9C946C1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448" y="3517704"/>
                  <a:ext cx="47134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BB15B6-BD94-4617-83A3-B53FFB066436}"/>
              </a:ext>
            </a:extLst>
          </p:cNvPr>
          <p:cNvGrpSpPr/>
          <p:nvPr/>
        </p:nvGrpSpPr>
        <p:grpSpPr>
          <a:xfrm>
            <a:off x="3813048" y="2997455"/>
            <a:ext cx="5276089" cy="3442715"/>
            <a:chOff x="5084063" y="2176272"/>
            <a:chExt cx="7034785" cy="45902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3EBE84-4281-4AFD-8BE2-532C4112F335}"/>
                </a:ext>
              </a:extLst>
            </p:cNvPr>
            <p:cNvGrpSpPr/>
            <p:nvPr/>
          </p:nvGrpSpPr>
          <p:grpSpPr>
            <a:xfrm>
              <a:off x="5084063" y="2176272"/>
              <a:ext cx="7034785" cy="4590287"/>
              <a:chOff x="13990" y="27150"/>
              <a:chExt cx="6762181" cy="435254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A693B43-B7AD-420B-B00D-00F907501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990" y="27150"/>
                <a:ext cx="6762181" cy="4352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EC458B-1612-44D4-B9E4-5C217E7B4FD7}"/>
                  </a:ext>
                </a:extLst>
              </p:cNvPr>
              <p:cNvSpPr txBox="1"/>
              <p:nvPr/>
            </p:nvSpPr>
            <p:spPr>
              <a:xfrm>
                <a:off x="13990" y="4051023"/>
                <a:ext cx="6163056" cy="3210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050" dirty="0"/>
                  <a:t>https://en.wikipedia.org/wiki/Haversine_formula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7FB8CE4-2E21-49E1-A9A4-E2987F11F9EF}"/>
                    </a:ext>
                  </a:extLst>
                </p14:cNvPr>
                <p14:cNvContentPartPr/>
                <p14:nvPr/>
              </p14:nvContentPartPr>
              <p14:xfrm>
                <a:off x="6894288" y="2614968"/>
                <a:ext cx="1472760" cy="1065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7FB8CE4-2E21-49E1-A9A4-E2987F11F9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5288" y="2605968"/>
                  <a:ext cx="1490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E0B9A9-B504-4E4E-BD54-9F3E06FA0433}"/>
                    </a:ext>
                  </a:extLst>
                </p14:cNvPr>
                <p14:cNvContentPartPr/>
                <p14:nvPr/>
              </p14:nvContentPartPr>
              <p14:xfrm>
                <a:off x="6765984" y="3310272"/>
                <a:ext cx="1635480" cy="149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E0B9A9-B504-4E4E-BD54-9F3E06FA04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56984" y="3301272"/>
                  <a:ext cx="1653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92076F4-8C96-4B70-9733-FA8F324DC543}"/>
                    </a:ext>
                  </a:extLst>
                </p14:cNvPr>
                <p14:cNvContentPartPr/>
                <p14:nvPr/>
              </p14:nvContentPartPr>
              <p14:xfrm>
                <a:off x="10130688" y="2569032"/>
                <a:ext cx="1430280" cy="1497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92076F4-8C96-4B70-9733-FA8F324DC5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21688" y="2560392"/>
                  <a:ext cx="1447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1E84EE5-CC43-47BF-B538-74A11CFF2574}"/>
                    </a:ext>
                  </a:extLst>
                </p14:cNvPr>
                <p14:cNvContentPartPr/>
                <p14:nvPr/>
              </p14:nvContentPartPr>
              <p14:xfrm>
                <a:off x="10185624" y="3353256"/>
                <a:ext cx="1477440" cy="132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1E84EE5-CC43-47BF-B538-74A11CFF25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76624" y="3344616"/>
                  <a:ext cx="149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B1F0F43-CAB8-48D1-8394-4741A0999866}"/>
                    </a:ext>
                  </a:extLst>
                </p14:cNvPr>
                <p14:cNvContentPartPr/>
                <p14:nvPr/>
              </p14:nvContentPartPr>
              <p14:xfrm>
                <a:off x="5357808" y="3379176"/>
                <a:ext cx="6495840" cy="207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B1F0F43-CAB8-48D1-8394-4741A09998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49168" y="3370536"/>
                  <a:ext cx="65134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0B8FCE-1DF8-47EF-A954-C0DA112898F1}"/>
              </a:ext>
            </a:extLst>
          </p:cNvPr>
          <p:cNvGrpSpPr/>
          <p:nvPr/>
        </p:nvGrpSpPr>
        <p:grpSpPr>
          <a:xfrm>
            <a:off x="45339" y="2428964"/>
            <a:ext cx="3727587" cy="859874"/>
            <a:chOff x="60452" y="1418286"/>
            <a:chExt cx="4970116" cy="114649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9DA3F2-DC35-406A-B96D-DD6D305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0452" y="1566667"/>
              <a:ext cx="4970116" cy="9917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0D9B67E-97AE-4772-B78F-242E69948664}"/>
                    </a:ext>
                  </a:extLst>
                </p14:cNvPr>
                <p14:cNvContentPartPr/>
                <p14:nvPr/>
              </p14:nvContentPartPr>
              <p14:xfrm>
                <a:off x="164448" y="2350944"/>
                <a:ext cx="4759920" cy="213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0D9B67E-97AE-4772-B78F-242E699486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5448" y="2342304"/>
                  <a:ext cx="4777560" cy="231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588559-B826-4E06-93FA-41D380414EB5}"/>
                </a:ext>
              </a:extLst>
            </p:cNvPr>
            <p:cNvSpPr txBox="1"/>
            <p:nvPr/>
          </p:nvSpPr>
          <p:spPr>
            <a:xfrm>
              <a:off x="127872" y="1418286"/>
              <a:ext cx="122544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50" dirty="0" err="1"/>
                <a:t>하버</a:t>
              </a:r>
              <a:r>
                <a:rPr lang="ko-KR" altLang="en-US" sz="1350" dirty="0"/>
                <a:t> 사인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EE36124-1B3B-4158-B003-37E5162A861A}"/>
                    </a:ext>
                  </a:extLst>
                </p14:cNvPr>
                <p14:cNvContentPartPr/>
                <p14:nvPr/>
              </p14:nvContentPartPr>
              <p14:xfrm>
                <a:off x="108288" y="1717344"/>
                <a:ext cx="1191240" cy="5331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EE36124-1B3B-4158-B003-37E5162A86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288" y="1708344"/>
                  <a:ext cx="1208880" cy="55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6BD845-64E1-49EC-BC36-E8AFC977F2E8}"/>
              </a:ext>
            </a:extLst>
          </p:cNvPr>
          <p:cNvSpPr/>
          <p:nvPr/>
        </p:nvSpPr>
        <p:spPr>
          <a:xfrm>
            <a:off x="0" y="10160"/>
            <a:ext cx="9144000" cy="97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err="1">
                <a:solidFill>
                  <a:srgbClr val="202122"/>
                </a:solidFill>
                <a:latin typeface="Arial" panose="020B0604020202020204" pitchFamily="34" charset="0"/>
              </a:rPr>
              <a:t>하버사인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  </a:t>
            </a:r>
            <a:r>
              <a:rPr lang="ko-KR" altLang="en-US" sz="3200" b="1" dirty="0">
                <a:solidFill>
                  <a:srgbClr val="202122"/>
                </a:solidFill>
                <a:latin typeface="Arial" panose="020B0604020202020204" pitchFamily="34" charset="0"/>
              </a:rPr>
              <a:t>공식 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altLang="ko-KR" sz="3200" dirty="0">
                <a:solidFill>
                  <a:srgbClr val="000000"/>
                </a:solidFill>
                <a:latin typeface="Arial" panose="020B0604020202020204" pitchFamily="34" charset="0"/>
              </a:rPr>
              <a:t>Haversine Formula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26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2. </a:t>
            </a:r>
            <a:r>
              <a:rPr lang="ko-KR" altLang="en-US" sz="3600" dirty="0"/>
              <a:t>멀어지거나 기울어지면</a:t>
            </a:r>
            <a:r>
              <a:rPr lang="en-US" altLang="ko-KR" sz="3600" dirty="0"/>
              <a:t> </a:t>
            </a:r>
            <a:r>
              <a:rPr lang="ko-KR" altLang="en-US" sz="3600" dirty="0" err="1"/>
              <a:t>부저</a:t>
            </a:r>
            <a:r>
              <a:rPr lang="ko-KR" altLang="en-US" sz="3600" dirty="0"/>
              <a:t> 울리는 코드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E9C0943-51A9-418A-82E4-678CC78CEE67}"/>
              </a:ext>
            </a:extLst>
          </p:cNvPr>
          <p:cNvSpPr txBox="1">
            <a:spLocks/>
          </p:cNvSpPr>
          <p:nvPr/>
        </p:nvSpPr>
        <p:spPr>
          <a:xfrm>
            <a:off x="183108" y="132651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아두이노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D24D9B-93FE-4101-9F97-35945C484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80" y="1436947"/>
            <a:ext cx="5890382" cy="51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3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2. </a:t>
            </a:r>
            <a:r>
              <a:rPr lang="ko-KR" altLang="en-US" sz="3600" dirty="0"/>
              <a:t>멀어지거나 기울어지면</a:t>
            </a:r>
            <a:r>
              <a:rPr lang="en-US" altLang="ko-KR" sz="3600" dirty="0"/>
              <a:t> </a:t>
            </a:r>
            <a:r>
              <a:rPr lang="ko-KR" altLang="en-US" sz="3600" dirty="0" err="1"/>
              <a:t>부저</a:t>
            </a:r>
            <a:r>
              <a:rPr lang="ko-KR" altLang="en-US" sz="3600" dirty="0"/>
              <a:t> 울리는 코드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E9C0943-51A9-418A-82E4-678CC78CEE67}"/>
              </a:ext>
            </a:extLst>
          </p:cNvPr>
          <p:cNvSpPr txBox="1">
            <a:spLocks/>
          </p:cNvSpPr>
          <p:nvPr/>
        </p:nvSpPr>
        <p:spPr>
          <a:xfrm>
            <a:off x="63711" y="105947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66EB3-107D-4DA3-A790-E8E098237B1A}"/>
              </a:ext>
            </a:extLst>
          </p:cNvPr>
          <p:cNvSpPr txBox="1"/>
          <p:nvPr/>
        </p:nvSpPr>
        <p:spPr>
          <a:xfrm>
            <a:off x="-4169547" y="2613896"/>
            <a:ext cx="5378970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400" dirty="0"/>
              <a:t>	</a:t>
            </a:r>
            <a:r>
              <a:rPr lang="en-US" altLang="ko-KR" sz="1500" dirty="0"/>
              <a:t>        &lt;</a:t>
            </a:r>
            <a:r>
              <a:rPr lang="ko-KR" altLang="en-US" sz="1500" dirty="0"/>
              <a:t>입력 값 및 출력 값 갱신</a:t>
            </a:r>
            <a:r>
              <a:rPr lang="en-US" altLang="ko-KR" sz="1500" dirty="0"/>
              <a:t>&gt;</a:t>
            </a:r>
          </a:p>
          <a:p>
            <a:pPr lvl="5"/>
            <a:r>
              <a:rPr lang="en-US" altLang="ko-KR" sz="1500" dirty="0"/>
              <a:t>.</a:t>
            </a:r>
          </a:p>
          <a:p>
            <a:pPr lvl="5"/>
            <a:r>
              <a:rPr lang="en-US" altLang="ko-KR" sz="1500" dirty="0"/>
              <a:t>.</a:t>
            </a:r>
          </a:p>
          <a:p>
            <a:pPr lvl="5"/>
            <a:r>
              <a:rPr lang="en-US" altLang="ko-KR" sz="1500" dirty="0"/>
              <a:t>.</a:t>
            </a:r>
          </a:p>
          <a:p>
            <a:pPr algn="ctr"/>
            <a:endParaRPr lang="en-US" altLang="ko-KR" sz="1500" baseline="-25000" dirty="0"/>
          </a:p>
          <a:p>
            <a:pPr marL="742950" lvl="1" indent="-285750">
              <a:buFontTx/>
              <a:buChar char="-"/>
            </a:pPr>
            <a:r>
              <a:rPr lang="ko-KR" altLang="en-US" sz="1500" dirty="0"/>
              <a:t>만약 기울임의 값 </a:t>
            </a:r>
            <a:r>
              <a:rPr lang="en-US" altLang="ko-KR" sz="1500" dirty="0"/>
              <a:t>45</a:t>
            </a:r>
            <a:r>
              <a:rPr lang="ko-KR" altLang="en-US" sz="1500" dirty="0"/>
              <a:t>라면</a:t>
            </a:r>
            <a:endParaRPr lang="en-US" altLang="ko-KR" sz="1500" dirty="0"/>
          </a:p>
          <a:p>
            <a:pPr marL="1200150" lvl="2" indent="-285750">
              <a:buFontTx/>
              <a:buChar char="-"/>
            </a:pPr>
            <a:r>
              <a:rPr lang="en-US" altLang="ko-KR" sz="1500" dirty="0"/>
              <a:t>5</a:t>
            </a:r>
            <a:r>
              <a:rPr lang="ko-KR" altLang="en-US" sz="1500" dirty="0"/>
              <a:t>번 그림과 </a:t>
            </a:r>
            <a:r>
              <a:rPr lang="ko-KR" altLang="en-US" sz="1500" dirty="0" err="1"/>
              <a:t>같이푸시</a:t>
            </a:r>
            <a:r>
              <a:rPr lang="ko-KR" altLang="en-US" sz="1500" dirty="0"/>
              <a:t> 알림으로 </a:t>
            </a:r>
            <a:endParaRPr lang="en-US" altLang="ko-KR" sz="1500" dirty="0"/>
          </a:p>
          <a:p>
            <a:pPr lvl="2"/>
            <a:r>
              <a:rPr lang="en-US" altLang="ko-KR" sz="1500" dirty="0"/>
              <a:t>    </a:t>
            </a:r>
            <a:r>
              <a:rPr lang="ko-KR" altLang="en-US" sz="1500" dirty="0"/>
              <a:t>핸드폰에 알림을 보냄</a:t>
            </a:r>
            <a:endParaRPr lang="en-US" altLang="ko-KR" sz="1500" dirty="0"/>
          </a:p>
          <a:p>
            <a:pPr marL="1200150" lvl="2" indent="-285750">
              <a:buFontTx/>
              <a:buChar char="-"/>
            </a:pPr>
            <a:r>
              <a:rPr lang="ko-KR" altLang="en-US" sz="1500" dirty="0"/>
              <a:t>장치에 </a:t>
            </a:r>
            <a:r>
              <a:rPr lang="en-US" altLang="ko-KR" sz="1500" dirty="0"/>
              <a:t>“1”</a:t>
            </a:r>
            <a:r>
              <a:rPr lang="ko-KR" altLang="en-US" sz="1500" dirty="0"/>
              <a:t>을 보내 </a:t>
            </a:r>
            <a:r>
              <a:rPr lang="ko-KR" altLang="en-US" sz="1500" dirty="0" err="1"/>
              <a:t>부저를</a:t>
            </a:r>
            <a:r>
              <a:rPr lang="ko-KR" altLang="en-US" sz="1500" dirty="0"/>
              <a:t> 울림</a:t>
            </a:r>
            <a:endParaRPr lang="en-US" altLang="ko-KR" sz="1500" dirty="0"/>
          </a:p>
          <a:p>
            <a:pPr marL="742950" lvl="1" indent="-285750">
              <a:buFontTx/>
              <a:buChar char="-"/>
            </a:pPr>
            <a:endParaRPr lang="en-US" altLang="ko-KR" sz="1500" dirty="0"/>
          </a:p>
          <a:p>
            <a:pPr marL="742950" lvl="1" indent="-285750">
              <a:buFontTx/>
              <a:buChar char="-"/>
            </a:pPr>
            <a:r>
              <a:rPr lang="ko-KR" altLang="en-US" sz="1500" dirty="0"/>
              <a:t>만약 거리 차이가 </a:t>
            </a:r>
            <a:r>
              <a:rPr lang="en-US" altLang="ko-KR" sz="1500" dirty="0"/>
              <a:t>1000m</a:t>
            </a:r>
            <a:r>
              <a:rPr lang="ko-KR" altLang="en-US" sz="1500" dirty="0"/>
              <a:t>가 넘어가면</a:t>
            </a:r>
            <a:endParaRPr lang="en-US" altLang="ko-KR" sz="1500" dirty="0"/>
          </a:p>
          <a:p>
            <a:pPr marL="1200150" lvl="2" indent="-285750">
              <a:buFontTx/>
              <a:buChar char="-"/>
            </a:pPr>
            <a:r>
              <a:rPr lang="ko-KR" altLang="en-US" sz="1500" dirty="0"/>
              <a:t>장치에 </a:t>
            </a:r>
            <a:r>
              <a:rPr lang="en-US" altLang="ko-KR" sz="1500" dirty="0"/>
              <a:t>“1”</a:t>
            </a:r>
            <a:r>
              <a:rPr lang="ko-KR" altLang="en-US" sz="1500" dirty="0"/>
              <a:t>을 보내 </a:t>
            </a:r>
            <a:r>
              <a:rPr lang="ko-KR" altLang="en-US" sz="1500" dirty="0" err="1"/>
              <a:t>부저를</a:t>
            </a:r>
            <a:r>
              <a:rPr lang="ko-KR" altLang="en-US" sz="1500" dirty="0"/>
              <a:t> 울림</a:t>
            </a:r>
            <a:endParaRPr lang="en-US" altLang="ko-KR" sz="1500" dirty="0"/>
          </a:p>
          <a:p>
            <a:pPr lvl="2"/>
            <a:endParaRPr lang="en-US" altLang="ko-KR" sz="16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8FBA400-59F4-4519-A00E-43B997DCE8DB}"/>
              </a:ext>
            </a:extLst>
          </p:cNvPr>
          <p:cNvGrpSpPr/>
          <p:nvPr/>
        </p:nvGrpSpPr>
        <p:grpSpPr>
          <a:xfrm>
            <a:off x="6010941" y="1141615"/>
            <a:ext cx="3069348" cy="4108481"/>
            <a:chOff x="9256461" y="141401"/>
            <a:chExt cx="2661877" cy="42797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EC84B7F-B595-4182-ABF6-7DB6DF062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1603" y="141401"/>
              <a:ext cx="2316735" cy="4279769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3FC43D-533D-42C7-A908-A2EDC21A7F11}"/>
                </a:ext>
              </a:extLst>
            </p:cNvPr>
            <p:cNvGrpSpPr/>
            <p:nvPr/>
          </p:nvGrpSpPr>
          <p:grpSpPr>
            <a:xfrm>
              <a:off x="9256461" y="152456"/>
              <a:ext cx="2661876" cy="4268714"/>
              <a:chOff x="8479762" y="212165"/>
              <a:chExt cx="3332023" cy="104159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27892DD-33F6-4219-8456-8FABD98DA17E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E12AC8-CF25-4C64-9856-D09870A3CFDD}"/>
                  </a:ext>
                </a:extLst>
              </p:cNvPr>
              <p:cNvSpPr txBox="1"/>
              <p:nvPr/>
            </p:nvSpPr>
            <p:spPr>
              <a:xfrm>
                <a:off x="8479762" y="212165"/>
                <a:ext cx="414882" cy="901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5</a:t>
                </a:r>
                <a:endParaRPr lang="ko-KR" altLang="en-US" b="1" dirty="0"/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6F24A28-F39A-4086-B710-D91F45139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98" b="98990" l="2353" r="90000">
                        <a14:foregroundMark x1="54706" y1="55988" x2="32647" y2="50505"/>
                        <a14:foregroundMark x1="32647" y1="50505" x2="15735" y2="53247"/>
                        <a14:foregroundMark x1="15735" y1="53247" x2="6029" y2="64791"/>
                        <a14:foregroundMark x1="6029" y1="64791" x2="6618" y2="80519"/>
                        <a14:foregroundMark x1="6618" y1="80519" x2="12059" y2="86147"/>
                        <a14:foregroundMark x1="12059" y1="86147" x2="13824" y2="86147"/>
                        <a14:foregroundMark x1="28676" y1="61760" x2="18235" y2="71429"/>
                        <a14:foregroundMark x1="18235" y1="71429" x2="12794" y2="80808"/>
                        <a14:foregroundMark x1="26765" y1="58442" x2="13971" y2="71717"/>
                        <a14:foregroundMark x1="13971" y1="71717" x2="8971" y2="84848"/>
                        <a14:foregroundMark x1="24559" y1="50216" x2="11618" y2="88023"/>
                        <a14:foregroundMark x1="6912" y1="48485" x2="6618" y2="92641"/>
                        <a14:foregroundMark x1="3971" y1="95382" x2="27353" y2="82973"/>
                        <a14:foregroundMark x1="4265" y1="98124" x2="19265" y2="99134"/>
                        <a14:foregroundMark x1="14265" y1="92785" x2="35441" y2="83405"/>
                        <a14:foregroundMark x1="3971" y1="49928" x2="15441" y2="50216"/>
                        <a14:foregroundMark x1="15441" y1="50216" x2="27794" y2="50072"/>
                        <a14:foregroundMark x1="27794" y1="50072" x2="27941" y2="50072"/>
                        <a14:foregroundMark x1="2353" y1="48341" x2="32206" y2="48341"/>
                        <a14:foregroundMark x1="26765" y1="46753" x2="41618" y2="46609"/>
                        <a14:foregroundMark x1="41618" y1="46609" x2="57206" y2="46898"/>
                        <a14:foregroundMark x1="57206" y1="46898" x2="49706" y2="48196"/>
                        <a14:foregroundMark x1="37647" y1="48918" x2="52353" y2="48341"/>
                        <a14:foregroundMark x1="37647" y1="47763" x2="53529" y2="47330"/>
                      </a14:backgroundRemoval>
                    </a14:imgEffect>
                  </a14:imgLayer>
                </a14:imgProps>
              </a:ext>
            </a:extLst>
          </a:blip>
          <a:srcRect t="47299"/>
          <a:stretch/>
        </p:blipFill>
        <p:spPr>
          <a:xfrm>
            <a:off x="-56321" y="1648544"/>
            <a:ext cx="8101769" cy="43513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1FFFE56-5657-4597-82DA-ABBC6059F25F}"/>
              </a:ext>
            </a:extLst>
          </p:cNvPr>
          <p:cNvSpPr/>
          <p:nvPr/>
        </p:nvSpPr>
        <p:spPr>
          <a:xfrm>
            <a:off x="98444" y="1607904"/>
            <a:ext cx="6183086" cy="17804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0D2135-5C03-4B54-8156-0E302BC731CE}"/>
              </a:ext>
            </a:extLst>
          </p:cNvPr>
          <p:cNvSpPr/>
          <p:nvPr/>
        </p:nvSpPr>
        <p:spPr>
          <a:xfrm>
            <a:off x="37751" y="4908298"/>
            <a:ext cx="6183086" cy="1050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7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D9D31-6BDC-4D81-8B31-68F93BB2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82" y="1133628"/>
            <a:ext cx="7886700" cy="3263504"/>
          </a:xfrm>
        </p:spPr>
        <p:txBody>
          <a:bodyPr/>
          <a:lstStyle/>
          <a:p>
            <a:r>
              <a:rPr lang="ko-KR" altLang="en-US" dirty="0"/>
              <a:t>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B91BC4-91EA-4545-A920-5D44A3DB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54" y="4099500"/>
            <a:ext cx="2666431" cy="1326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CA9A6-9C3D-4CE3-99C2-F50FBFA12951}"/>
              </a:ext>
            </a:extLst>
          </p:cNvPr>
          <p:cNvSpPr txBox="1"/>
          <p:nvPr/>
        </p:nvSpPr>
        <p:spPr>
          <a:xfrm>
            <a:off x="2566744" y="5687178"/>
            <a:ext cx="651323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lvl="1" indent="-214313">
              <a:buFontTx/>
              <a:buChar char="-"/>
            </a:pPr>
            <a:endParaRPr lang="en-US" altLang="ko-KR" sz="2000" baseline="-25000" dirty="0"/>
          </a:p>
          <a:p>
            <a:pPr marL="557213" lvl="1" indent="-214313">
              <a:buFontTx/>
              <a:buChar char="-"/>
            </a:pPr>
            <a:r>
              <a:rPr lang="ko-KR" altLang="en-US" sz="2000" dirty="0"/>
              <a:t>사용자의 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 값을 갱신함</a:t>
            </a:r>
            <a:endParaRPr lang="en-US" altLang="ko-KR" sz="2000" dirty="0"/>
          </a:p>
          <a:p>
            <a:pPr marL="557213" lvl="1" indent="-214313">
              <a:buFontTx/>
              <a:buChar char="-"/>
            </a:pPr>
            <a:r>
              <a:rPr lang="en-US" altLang="ko-KR" sz="2000" dirty="0"/>
              <a:t>4-1</a:t>
            </a:r>
            <a:r>
              <a:rPr lang="ko-KR" altLang="en-US" sz="2000" dirty="0"/>
              <a:t>번 그림과 같이 받아온 거리 값과 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경도를 표시함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8B30E3-B464-4187-9F77-91CA76910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98" b="98990" l="2353" r="90000">
                        <a14:foregroundMark x1="54706" y1="55988" x2="32647" y2="50505"/>
                        <a14:foregroundMark x1="32647" y1="50505" x2="15735" y2="53247"/>
                        <a14:foregroundMark x1="15735" y1="53247" x2="6029" y2="64791"/>
                        <a14:foregroundMark x1="6029" y1="64791" x2="6618" y2="80519"/>
                        <a14:foregroundMark x1="6618" y1="80519" x2="12059" y2="86147"/>
                        <a14:foregroundMark x1="12059" y1="86147" x2="13824" y2="86147"/>
                        <a14:foregroundMark x1="28676" y1="61760" x2="18235" y2="71429"/>
                        <a14:foregroundMark x1="18235" y1="71429" x2="12794" y2="80808"/>
                        <a14:foregroundMark x1="26765" y1="58442" x2="13971" y2="71717"/>
                        <a14:foregroundMark x1="13971" y1="71717" x2="8971" y2="84848"/>
                        <a14:foregroundMark x1="24559" y1="50216" x2="11618" y2="88023"/>
                        <a14:foregroundMark x1="6912" y1="48485" x2="6618" y2="92641"/>
                        <a14:foregroundMark x1="3971" y1="95382" x2="27353" y2="82973"/>
                        <a14:foregroundMark x1="4265" y1="98124" x2="19265" y2="99134"/>
                        <a14:foregroundMark x1="14265" y1="92785" x2="35441" y2="83405"/>
                        <a14:foregroundMark x1="3971" y1="49928" x2="15441" y2="50216"/>
                        <a14:foregroundMark x1="15441" y1="50216" x2="27794" y2="50072"/>
                        <a14:foregroundMark x1="27794" y1="50072" x2="27941" y2="50072"/>
                        <a14:foregroundMark x1="2353" y1="48341" x2="32206" y2="48341"/>
                        <a14:foregroundMark x1="26765" y1="46753" x2="41618" y2="46609"/>
                        <a14:foregroundMark x1="41618" y1="46609" x2="57206" y2="46898"/>
                        <a14:foregroundMark x1="57206" y1="46898" x2="49706" y2="48196"/>
                        <a14:foregroundMark x1="37647" y1="48918" x2="52353" y2="48341"/>
                        <a14:foregroundMark x1="37647" y1="47763" x2="53529" y2="47330"/>
                      </a14:backgroundRemoval>
                    </a14:imgEffect>
                  </a14:imgLayer>
                </a14:imgProps>
              </a:ext>
            </a:extLst>
          </a:blip>
          <a:srcRect t="47299"/>
          <a:stretch/>
        </p:blipFill>
        <p:spPr>
          <a:xfrm>
            <a:off x="-54916" y="1675826"/>
            <a:ext cx="8118098" cy="43601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34D174-4B91-4BE6-A816-EC7CB08022DE}"/>
              </a:ext>
            </a:extLst>
          </p:cNvPr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37D81CC-607B-4B95-A867-4591193CA315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2. </a:t>
            </a:r>
            <a:r>
              <a:rPr lang="ko-KR" altLang="en-US" sz="3600" dirty="0"/>
              <a:t>멀어지거나 기울어지면</a:t>
            </a:r>
            <a:r>
              <a:rPr lang="en-US" altLang="ko-KR" sz="3600" dirty="0"/>
              <a:t> </a:t>
            </a:r>
            <a:r>
              <a:rPr lang="ko-KR" altLang="en-US" sz="3600" dirty="0" err="1"/>
              <a:t>부저</a:t>
            </a:r>
            <a:r>
              <a:rPr lang="ko-KR" altLang="en-US" sz="3600" dirty="0"/>
              <a:t> 울리는 코드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0212E-7682-413E-9730-3E7A113E6D02}"/>
              </a:ext>
            </a:extLst>
          </p:cNvPr>
          <p:cNvSpPr/>
          <p:nvPr/>
        </p:nvSpPr>
        <p:spPr>
          <a:xfrm>
            <a:off x="64020" y="3398520"/>
            <a:ext cx="6061701" cy="22953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7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데모영상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3119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469711" y="-127307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목차</a:t>
            </a:r>
          </a:p>
        </p:txBody>
      </p:sp>
      <p:sp>
        <p:nvSpPr>
          <p:cNvPr id="11" name="도형 3">
            <a:extLst>
              <a:ext uri="{FF2B5EF4-FFF2-40B4-BE49-F238E27FC236}">
                <a16:creationId xmlns:a16="http://schemas.microsoft.com/office/drawing/2014/main" id="{025C1132-C6F5-4399-8BC5-D0E09A5A5B11}"/>
              </a:ext>
            </a:extLst>
          </p:cNvPr>
          <p:cNvSpPr>
            <a:spLocks/>
          </p:cNvSpPr>
          <p:nvPr/>
        </p:nvSpPr>
        <p:spPr>
          <a:xfrm>
            <a:off x="760294" y="1619590"/>
            <a:ext cx="7623411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주제선정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4">
            <a:extLst>
              <a:ext uri="{FF2B5EF4-FFF2-40B4-BE49-F238E27FC236}">
                <a16:creationId xmlns:a16="http://schemas.microsoft.com/office/drawing/2014/main" id="{457D62D9-9C63-4A92-AECD-EEC8C3E96442}"/>
              </a:ext>
            </a:extLst>
          </p:cNvPr>
          <p:cNvSpPr>
            <a:spLocks/>
          </p:cNvSpPr>
          <p:nvPr/>
        </p:nvSpPr>
        <p:spPr>
          <a:xfrm>
            <a:off x="760294" y="2726690"/>
            <a:ext cx="7623411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2.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 목표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5">
            <a:extLst>
              <a:ext uri="{FF2B5EF4-FFF2-40B4-BE49-F238E27FC236}">
                <a16:creationId xmlns:a16="http://schemas.microsoft.com/office/drawing/2014/main" id="{D3EA9157-A541-4042-9DA4-CFE0EACE8C1E}"/>
              </a:ext>
            </a:extLst>
          </p:cNvPr>
          <p:cNvSpPr>
            <a:spLocks/>
          </p:cNvSpPr>
          <p:nvPr/>
        </p:nvSpPr>
        <p:spPr>
          <a:xfrm>
            <a:off x="760294" y="3849382"/>
            <a:ext cx="7623411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3. 기능 구현방법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6">
            <a:extLst>
              <a:ext uri="{FF2B5EF4-FFF2-40B4-BE49-F238E27FC236}">
                <a16:creationId xmlns:a16="http://schemas.microsoft.com/office/drawing/2014/main" id="{5407C4C2-103C-4738-9AD4-0C64A1E18B30}"/>
              </a:ext>
            </a:extLst>
          </p:cNvPr>
          <p:cNvSpPr>
            <a:spLocks/>
          </p:cNvSpPr>
          <p:nvPr/>
        </p:nvSpPr>
        <p:spPr>
          <a:xfrm>
            <a:off x="760294" y="4972074"/>
            <a:ext cx="7623411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4. 데모영상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1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주제 선정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7C378D7-3A8E-460A-9911-D5B0D127F31C}"/>
              </a:ext>
            </a:extLst>
          </p:cNvPr>
          <p:cNvSpPr txBox="1">
            <a:spLocks/>
          </p:cNvSpPr>
          <p:nvPr/>
        </p:nvSpPr>
        <p:spPr>
          <a:xfrm>
            <a:off x="183109" y="1723220"/>
            <a:ext cx="8960892" cy="347657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>
              <a:buFont typeface="Arial"/>
              <a:buChar char="•"/>
            </a:pPr>
            <a:r>
              <a:rPr lang="ko-KR" altLang="en-US" dirty="0" err="1"/>
              <a:t>아두이노를</a:t>
            </a:r>
            <a:r>
              <a:rPr lang="ko-KR" altLang="en-US" dirty="0"/>
              <a:t> 사용하여 적절한 구현이 되어야 함</a:t>
            </a:r>
          </a:p>
          <a:p>
            <a:pPr defTabSz="508000">
              <a:buFont typeface="Arial"/>
              <a:buChar char="•"/>
            </a:pPr>
            <a:endParaRPr lang="ko-KR" altLang="en-US" dirty="0"/>
          </a:p>
          <a:p>
            <a:pPr defTabSz="508000">
              <a:buFont typeface="Arial"/>
              <a:buChar char="•"/>
            </a:pPr>
            <a:r>
              <a:rPr lang="ko-KR" altLang="en-US" dirty="0"/>
              <a:t>일어나고 있는 문제점을 개선하고 싶음</a:t>
            </a:r>
          </a:p>
          <a:p>
            <a:pPr marL="0" indent="0" defTabSz="508000">
              <a:buFontTx/>
              <a:buNone/>
            </a:pPr>
            <a:endParaRPr lang="ko-KR" altLang="en-US" dirty="0"/>
          </a:p>
          <a:p>
            <a:pPr defTabSz="508000">
              <a:buFont typeface="Symbol" panose="05050102010706020507" pitchFamily="18" charset="2"/>
              <a:buChar char="Þ"/>
            </a:pPr>
            <a:r>
              <a:rPr lang="ko-KR" altLang="en-US" dirty="0"/>
              <a:t>  분실 자전거의 수가 늘어나고 있는 상황에 대한 </a:t>
            </a:r>
            <a:endParaRPr lang="en-US" altLang="ko-KR" dirty="0"/>
          </a:p>
          <a:p>
            <a:pPr marL="0" indent="0" defTabSz="508000">
              <a:buNone/>
            </a:pPr>
            <a:r>
              <a:rPr lang="en-US" altLang="ko-KR" dirty="0"/>
              <a:t>  </a:t>
            </a:r>
            <a:r>
              <a:rPr lang="ko-KR" altLang="en-US" dirty="0"/>
              <a:t>적절한 방법 필요</a:t>
            </a:r>
          </a:p>
        </p:txBody>
      </p:sp>
    </p:spTree>
    <p:extLst>
      <p:ext uri="{BB962C8B-B14F-4D97-AF65-F5344CB8AC3E}">
        <p14:creationId xmlns:p14="http://schemas.microsoft.com/office/powerpoint/2010/main" val="269235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프로젝트 목표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B9D00E8-E324-4BF4-A845-29C5961DCE3D}"/>
              </a:ext>
            </a:extLst>
          </p:cNvPr>
          <p:cNvSpPr txBox="1">
            <a:spLocks/>
          </p:cNvSpPr>
          <p:nvPr/>
        </p:nvSpPr>
        <p:spPr>
          <a:xfrm>
            <a:off x="0" y="2016693"/>
            <a:ext cx="9690332" cy="398832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>
              <a:buFont typeface="Arial"/>
              <a:buChar char="•"/>
            </a:pPr>
            <a:r>
              <a:rPr lang="ko-KR" altLang="en-US" sz="2700" dirty="0"/>
              <a:t>선행조사 결과</a:t>
            </a:r>
          </a:p>
          <a:p>
            <a:pPr marL="0" indent="0" defTabSz="508000">
              <a:buFontTx/>
              <a:buNone/>
            </a:pPr>
            <a:r>
              <a:rPr lang="ko-KR" altLang="en-US" sz="2700" dirty="0"/>
              <a:t>=&gt;  자물쇠를 끊고 </a:t>
            </a:r>
            <a:r>
              <a:rPr lang="ko-KR" altLang="en-US" sz="2700" dirty="0" err="1"/>
              <a:t>도난하는</a:t>
            </a:r>
            <a:r>
              <a:rPr lang="ko-KR" altLang="en-US" sz="2700" dirty="0"/>
              <a:t> 경우가 있어 실질적인 문제 해결 불가능</a:t>
            </a:r>
          </a:p>
          <a:p>
            <a:pPr defTabSz="508000">
              <a:buFont typeface="Arial"/>
              <a:buChar char="•"/>
            </a:pPr>
            <a:endParaRPr lang="ko-KR" altLang="en-US" sz="2700" dirty="0"/>
          </a:p>
          <a:p>
            <a:pPr defTabSz="508000">
              <a:buFont typeface="Arial"/>
              <a:buChar char="•"/>
            </a:pPr>
            <a:endParaRPr lang="en-US" altLang="ko-KR" sz="2700" dirty="0"/>
          </a:p>
          <a:p>
            <a:pPr defTabSz="508000">
              <a:buFont typeface="Arial"/>
              <a:buChar char="•"/>
            </a:pPr>
            <a:r>
              <a:rPr lang="ko-KR" altLang="en-US" sz="2700" dirty="0"/>
              <a:t>위도</a:t>
            </a:r>
            <a:r>
              <a:rPr lang="en-US" altLang="ko-KR" sz="2700" dirty="0"/>
              <a:t>, </a:t>
            </a:r>
            <a:r>
              <a:rPr lang="ko-KR" altLang="en-US" sz="2700" dirty="0"/>
              <a:t>경도</a:t>
            </a:r>
            <a:r>
              <a:rPr lang="en-US" altLang="ko-KR" sz="2700" dirty="0"/>
              <a:t>, </a:t>
            </a:r>
            <a:r>
              <a:rPr lang="ko-KR" altLang="en-US" sz="2700" dirty="0"/>
              <a:t>거리 값을 통해 물건의 거리를 대략 알 수 있음</a:t>
            </a:r>
            <a:endParaRPr lang="en-US" altLang="ko-KR" sz="2700" dirty="0"/>
          </a:p>
          <a:p>
            <a:pPr defTabSz="508000">
              <a:buFont typeface="Arial"/>
              <a:buChar char="•"/>
            </a:pPr>
            <a:r>
              <a:rPr lang="ko-KR" altLang="en-US" sz="2700" dirty="0"/>
              <a:t>장치에 신호를 보내어 위치를 찾기 쉽게 함</a:t>
            </a:r>
            <a:endParaRPr lang="en-US" altLang="ko-KR" sz="2700" dirty="0"/>
          </a:p>
          <a:p>
            <a:pPr defTabSz="508000">
              <a:buFont typeface="Arial"/>
              <a:buChar char="•"/>
            </a:pPr>
            <a:r>
              <a:rPr lang="ko-KR" altLang="en-US" sz="2700" dirty="0"/>
              <a:t>움직임이 감지되거나 장치와 사용자 간의 거리가 멀어지면</a:t>
            </a:r>
            <a:endParaRPr lang="en-US" altLang="ko-KR" sz="2700" dirty="0"/>
          </a:p>
          <a:p>
            <a:pPr marL="0" indent="0" defTabSz="508000">
              <a:buNone/>
            </a:pPr>
            <a:r>
              <a:rPr lang="en-US" altLang="ko-KR" sz="2700"/>
              <a:t>	</a:t>
            </a:r>
            <a:r>
              <a:rPr lang="ko-KR" altLang="en-US" sz="2700"/>
              <a:t>사용자에게 알림을 보냄</a:t>
            </a:r>
            <a:endParaRPr lang="en-US" altLang="ko-KR" sz="2300" dirty="0"/>
          </a:p>
          <a:p>
            <a:pPr marL="0" indent="0" defTabSz="50800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39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기능 구현 방법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5D91880-456C-4FDC-B025-84F98C046963}"/>
              </a:ext>
            </a:extLst>
          </p:cNvPr>
          <p:cNvSpPr txBox="1">
            <a:spLocks/>
          </p:cNvSpPr>
          <p:nvPr/>
        </p:nvSpPr>
        <p:spPr>
          <a:xfrm>
            <a:off x="183107" y="1502523"/>
            <a:ext cx="10516235" cy="46532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/>
              <a:t>1. 휴대폰에 있는 앱을 통한 휴대폰과 물건의 블루투스 연결</a:t>
            </a:r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defTabSz="508000">
              <a:buFont typeface="Arial"/>
              <a:buChar char="•"/>
            </a:pPr>
            <a:endParaRPr lang="ko-KR" altLang="en-US"/>
          </a:p>
        </p:txBody>
      </p:sp>
      <p:pic>
        <p:nvPicPr>
          <p:cNvPr id="9" name="그림 8" descr="C:/Users/lina6/AppData/Roaming/PolarisOffice/ETemp/21736_14535200/fImage100241217334.png">
            <a:extLst>
              <a:ext uri="{FF2B5EF4-FFF2-40B4-BE49-F238E27FC236}">
                <a16:creationId xmlns:a16="http://schemas.microsoft.com/office/drawing/2014/main" id="{2F75D744-1279-48D0-9E01-E9213013AF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4" b="89865" l="3931" r="97341">
                        <a14:foregroundMark x1="4046" y1="16216" x2="4393" y2="16892"/>
                        <a14:foregroundMark x1="84971" y1="31081" x2="85318" y2="31081"/>
                        <a14:foregroundMark x1="96647" y1="35135" x2="97341" y2="33108"/>
                        <a14:foregroundMark x1="88324" y1="46622" x2="88324" y2="46622"/>
                        <a14:backgroundMark x1="26821" y1="48649" x2="27977" y2="50000"/>
                        <a14:backgroundMark x1="29480" y1="47973" x2="36069" y2="47973"/>
                        <a14:backgroundMark x1="36069" y1="47973" x2="55029" y2="45270"/>
                        <a14:backgroundMark x1="50751" y1="15541" x2="48208" y2="9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6" y="2646423"/>
            <a:ext cx="8395648" cy="1437017"/>
          </a:xfrm>
          <a:prstGeom prst="rect">
            <a:avLst/>
          </a:prstGeom>
          <a:noFill/>
        </p:spPr>
      </p:pic>
      <p:pic>
        <p:nvPicPr>
          <p:cNvPr id="11" name="그림 10" descr="C:/Users/lina6/AppData/Roaming/PolarisOffice/ETemp/21736_14535200/fImage35641221648.png">
            <a:extLst>
              <a:ext uri="{FF2B5EF4-FFF2-40B4-BE49-F238E27FC236}">
                <a16:creationId xmlns:a16="http://schemas.microsoft.com/office/drawing/2014/main" id="{2A075102-08C1-4951-918B-B3A5A89824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55" l="7742" r="90968">
                        <a14:foregroundMark x1="40645" y1="9032" x2="38710" y2="4516"/>
                        <a14:foregroundMark x1="43226" y1="87742" x2="42581" y2="97419"/>
                        <a14:foregroundMark x1="15484" y1="76129" x2="7742" y2="78065"/>
                        <a14:foregroundMark x1="16774" y1="23871" x2="8387" y2="21935"/>
                        <a14:foregroundMark x1="70323" y1="52258" x2="70323" y2="50323"/>
                        <a14:foregroundMark x1="41935" y1="92903" x2="37419" y2="99355"/>
                        <a14:foregroundMark x1="38710" y1="9677" x2="37419" y2="0"/>
                        <a14:foregroundMark x1="90323" y1="40000" x2="90968" y2="38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95" y="4104917"/>
            <a:ext cx="1477010" cy="1477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072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앱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992694-4E08-4A81-8007-42D1599598E3}"/>
              </a:ext>
            </a:extLst>
          </p:cNvPr>
          <p:cNvGrpSpPr/>
          <p:nvPr/>
        </p:nvGrpSpPr>
        <p:grpSpPr>
          <a:xfrm>
            <a:off x="2978824" y="991125"/>
            <a:ext cx="3186352" cy="5786779"/>
            <a:chOff x="8496299" y="-1"/>
            <a:chExt cx="3737081" cy="68580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45998E-39CE-4FF9-819D-1548E20E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6300" y="-1"/>
              <a:ext cx="3695700" cy="685800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93D205-96D8-4A64-8C05-AF8E94AD8042}"/>
                </a:ext>
              </a:extLst>
            </p:cNvPr>
            <p:cNvGrpSpPr/>
            <p:nvPr/>
          </p:nvGrpSpPr>
          <p:grpSpPr>
            <a:xfrm>
              <a:off x="8898902" y="216815"/>
              <a:ext cx="2912883" cy="1036948"/>
              <a:chOff x="8898902" y="216815"/>
              <a:chExt cx="2912883" cy="1036948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D33D902-11F9-4874-8ABF-4EA9143B97EF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407DB0-310B-4771-8C10-EE516DCD27B2}"/>
                  </a:ext>
                </a:extLst>
              </p:cNvPr>
              <p:cNvSpPr txBox="1"/>
              <p:nvPr/>
            </p:nvSpPr>
            <p:spPr>
              <a:xfrm>
                <a:off x="8898902" y="216815"/>
                <a:ext cx="320511" cy="3693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FD0DDA3-25CD-4E61-8AC6-FAF2D4218EBB}"/>
                </a:ext>
              </a:extLst>
            </p:cNvPr>
            <p:cNvGrpSpPr/>
            <p:nvPr/>
          </p:nvGrpSpPr>
          <p:grpSpPr>
            <a:xfrm>
              <a:off x="10935093" y="4685121"/>
              <a:ext cx="1275757" cy="1309755"/>
              <a:chOff x="8898902" y="216814"/>
              <a:chExt cx="2912883" cy="103694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0D5A09D-C821-4295-BEE3-7AAD01562346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AD874B-816C-47A1-9903-A92A361ABFE6}"/>
                  </a:ext>
                </a:extLst>
              </p:cNvPr>
              <p:cNvSpPr txBox="1"/>
              <p:nvPr/>
            </p:nvSpPr>
            <p:spPr>
              <a:xfrm>
                <a:off x="8898902" y="216814"/>
                <a:ext cx="688763" cy="29240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DE86DD-BBBA-4941-BC65-9C8666368800}"/>
                </a:ext>
              </a:extLst>
            </p:cNvPr>
            <p:cNvGrpSpPr/>
            <p:nvPr/>
          </p:nvGrpSpPr>
          <p:grpSpPr>
            <a:xfrm>
              <a:off x="10927437" y="6000345"/>
              <a:ext cx="1275757" cy="833142"/>
              <a:chOff x="8898902" y="216815"/>
              <a:chExt cx="2912883" cy="103694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55BCB31-2D55-46B0-AF1A-0D4815FD865C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B44AC9A-14EC-4D71-9D9A-B18FBF3E26B2}"/>
                  </a:ext>
                </a:extLst>
              </p:cNvPr>
              <p:cNvSpPr txBox="1"/>
              <p:nvPr/>
            </p:nvSpPr>
            <p:spPr>
              <a:xfrm>
                <a:off x="8898902" y="228547"/>
                <a:ext cx="1240712" cy="45967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2-1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F6A0752-F202-44D2-AA6D-D4B0F5F2B91C}"/>
                </a:ext>
              </a:extLst>
            </p:cNvPr>
            <p:cNvGrpSpPr/>
            <p:nvPr/>
          </p:nvGrpSpPr>
          <p:grpSpPr>
            <a:xfrm>
              <a:off x="8496300" y="2064470"/>
              <a:ext cx="3714550" cy="1139129"/>
              <a:chOff x="8898902" y="216815"/>
              <a:chExt cx="2912883" cy="10369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0F345BE-6609-4780-AAB1-AB6E54088B03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2F1C53-E050-4D7A-BECC-7125B3A8D488}"/>
                  </a:ext>
                </a:extLst>
              </p:cNvPr>
              <p:cNvSpPr txBox="1"/>
              <p:nvPr/>
            </p:nvSpPr>
            <p:spPr>
              <a:xfrm>
                <a:off x="8898902" y="216815"/>
                <a:ext cx="249183" cy="33620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7A8B45D-2B29-489A-A188-A7DD2BCE088C}"/>
                </a:ext>
              </a:extLst>
            </p:cNvPr>
            <p:cNvGrpSpPr/>
            <p:nvPr/>
          </p:nvGrpSpPr>
          <p:grpSpPr>
            <a:xfrm>
              <a:off x="8496300" y="4710203"/>
              <a:ext cx="1345284" cy="1227641"/>
              <a:chOff x="8898902" y="216815"/>
              <a:chExt cx="2912883" cy="10369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B36C051-BE91-4EBA-AE09-6F0BB892F19E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B62DB4-EE7F-43D7-BEFB-D3B53E87C1A6}"/>
                  </a:ext>
                </a:extLst>
              </p:cNvPr>
              <p:cNvSpPr txBox="1"/>
              <p:nvPr/>
            </p:nvSpPr>
            <p:spPr>
              <a:xfrm>
                <a:off x="8898902" y="216815"/>
                <a:ext cx="688036" cy="3119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898C226-F7B4-4A41-BE59-BDF472E89322}"/>
                </a:ext>
              </a:extLst>
            </p:cNvPr>
            <p:cNvGrpSpPr/>
            <p:nvPr/>
          </p:nvGrpSpPr>
          <p:grpSpPr>
            <a:xfrm>
              <a:off x="8496299" y="5962532"/>
              <a:ext cx="1345284" cy="895468"/>
              <a:chOff x="8898902" y="216815"/>
              <a:chExt cx="2912883" cy="10369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C0D55CC-546B-421B-9169-1E967F056E16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55CF86-C8D1-457F-A152-CA20EAEC923F}"/>
                  </a:ext>
                </a:extLst>
              </p:cNvPr>
              <p:cNvSpPr txBox="1"/>
              <p:nvPr/>
            </p:nvSpPr>
            <p:spPr>
              <a:xfrm>
                <a:off x="8898902" y="228547"/>
                <a:ext cx="1240713" cy="4276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3-1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98145D1-2F27-43E6-8121-6261EDCA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6220" y="6070430"/>
              <a:ext cx="718451" cy="68174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0586CD0-D713-493E-A67F-44BCD1F7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9113" y="6057032"/>
              <a:ext cx="676936" cy="69859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AEE2C2-5813-4502-8443-6E7AC303A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0121" y="3203599"/>
              <a:ext cx="1993259" cy="639060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34379E5-78A8-4685-8735-19B103EA916A}"/>
                </a:ext>
              </a:extLst>
            </p:cNvPr>
            <p:cNvGrpSpPr/>
            <p:nvPr/>
          </p:nvGrpSpPr>
          <p:grpSpPr>
            <a:xfrm>
              <a:off x="10209934" y="3209068"/>
              <a:ext cx="1993260" cy="633591"/>
              <a:chOff x="8898901" y="216815"/>
              <a:chExt cx="2912884" cy="10369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FFFB3E4-9A33-49D4-840C-6C26117CC7BA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F06859-8D3C-4F4A-A01D-7A4743D72276}"/>
                  </a:ext>
                </a:extLst>
              </p:cNvPr>
              <p:cNvSpPr txBox="1"/>
              <p:nvPr/>
            </p:nvSpPr>
            <p:spPr>
              <a:xfrm>
                <a:off x="8898901" y="216815"/>
                <a:ext cx="839307" cy="604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4-1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85D2D26-7C18-4BAE-BCA5-BF803043D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0817" y="1287121"/>
              <a:ext cx="1746764" cy="60880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E27823-00DE-4D4A-93CD-1466DCB1871C}"/>
                </a:ext>
              </a:extLst>
            </p:cNvPr>
            <p:cNvGrpSpPr/>
            <p:nvPr/>
          </p:nvGrpSpPr>
          <p:grpSpPr>
            <a:xfrm>
              <a:off x="9480373" y="1253763"/>
              <a:ext cx="2352101" cy="642165"/>
              <a:chOff x="7877952" y="216815"/>
              <a:chExt cx="3933833" cy="103694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BBEBD97-CC02-4DFF-9F14-14AA26B0170E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D1FA05C-AC09-4E57-AF04-5BC11CB4AE2A}"/>
                  </a:ext>
                </a:extLst>
              </p:cNvPr>
              <p:cNvSpPr txBox="1"/>
              <p:nvPr/>
            </p:nvSpPr>
            <p:spPr>
              <a:xfrm>
                <a:off x="7877952" y="216815"/>
                <a:ext cx="986348" cy="59638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1-1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037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기능 구현 방법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517738-BA21-4EE6-BDAF-637BFC7F2B26}"/>
              </a:ext>
            </a:extLst>
          </p:cNvPr>
          <p:cNvSpPr txBox="1">
            <a:spLocks/>
          </p:cNvSpPr>
          <p:nvPr/>
        </p:nvSpPr>
        <p:spPr>
          <a:xfrm>
            <a:off x="183108" y="1286506"/>
            <a:ext cx="8674290" cy="4322724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2. 가속도와 각속도를 통해 값을 구해 기울기 값을 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defTabSz="508000"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구하여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기울임을 감지</a:t>
            </a:r>
          </a:p>
          <a:p>
            <a:endParaRPr lang="ko-KR" altLang="en-US" dirty="0">
              <a:latin typeface="맑은 고딕" charset="0"/>
              <a:ea typeface="맑은 고딕" charset="0"/>
            </a:endParaRP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0581B1-F022-4C43-B148-9460FC04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17" b="94314" l="10000" r="92857">
                        <a14:foregroundMark x1="65714" y1="22742" x2="66786" y2="21739"/>
                        <a14:foregroundMark x1="65000" y1="25753" x2="64643" y2="28763"/>
                        <a14:foregroundMark x1="93571" y1="25753" x2="89286" y2="37793"/>
                        <a14:foregroundMark x1="88214" y1="26087" x2="87500" y2="25753"/>
                        <a14:foregroundMark x1="85357" y1="25084" x2="71429" y2="24749"/>
                        <a14:foregroundMark x1="42857" y1="10702" x2="59643" y2="10702"/>
                        <a14:foregroundMark x1="39643" y1="5017" x2="39643" y2="5017"/>
                        <a14:foregroundMark x1="25000" y1="8361" x2="25000" y2="8361"/>
                        <a14:foregroundMark x1="36429" y1="19732" x2="36429" y2="19732"/>
                        <a14:foregroundMark x1="32143" y1="18729" x2="32143" y2="18729"/>
                        <a14:foregroundMark x1="48214" y1="78261" x2="48214" y2="78261"/>
                        <a14:foregroundMark x1="50000" y1="87625" x2="60714" y2="87625"/>
                        <a14:foregroundMark x1="48571" y1="94314" x2="48571" y2="94314"/>
                        <a14:foregroundMark x1="45000" y1="88294" x2="45000" y2="88294"/>
                        <a14:foregroundMark x1="46071" y1="90635" x2="46429" y2="90635"/>
                        <a14:foregroundMark x1="65357" y1="73913" x2="65714" y2="73579"/>
                        <a14:foregroundMark x1="52143" y1="75251" x2="53571" y2="74247"/>
                        <a14:foregroundMark x1="68571" y1="75920" x2="70000" y2="76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1" y="2513800"/>
            <a:ext cx="3441327" cy="3674844"/>
          </a:xfrm>
          <a:prstGeom prst="rect">
            <a:avLst/>
          </a:prstGeom>
        </p:spPr>
      </p:pic>
      <p:sp>
        <p:nvSpPr>
          <p:cNvPr id="11" name="도형 5">
            <a:extLst>
              <a:ext uri="{FF2B5EF4-FFF2-40B4-BE49-F238E27FC236}">
                <a16:creationId xmlns:a16="http://schemas.microsoft.com/office/drawing/2014/main" id="{70045911-14D5-4A40-9B01-A99CD201DD74}"/>
              </a:ext>
            </a:extLst>
          </p:cNvPr>
          <p:cNvSpPr>
            <a:spLocks/>
          </p:cNvSpPr>
          <p:nvPr/>
        </p:nvSpPr>
        <p:spPr>
          <a:xfrm>
            <a:off x="3900455" y="3768342"/>
            <a:ext cx="1657795" cy="93980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lina6/AppData/Roaming/PolarisOffice/ETemp/21736_14535200/fImage815291307001.jpeg">
            <a:extLst>
              <a:ext uri="{FF2B5EF4-FFF2-40B4-BE49-F238E27FC236}">
                <a16:creationId xmlns:a16="http://schemas.microsoft.com/office/drawing/2014/main" id="{F17AED1A-B6C1-435B-8A87-443F99571A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2" b="98731" l="9687" r="89866">
                        <a14:foregroundMark x1="55440" y1="35025" x2="53800" y2="47589"/>
                        <a14:foregroundMark x1="56930" y1="31980" x2="59911" y2="50888"/>
                        <a14:foregroundMark x1="55887" y1="34518" x2="40387" y2="38959"/>
                        <a14:foregroundMark x1="40387" y1="38959" x2="53204" y2="38706"/>
                        <a14:foregroundMark x1="57228" y1="36929" x2="40835" y2="37690"/>
                        <a14:foregroundMark x1="40835" y1="37690" x2="50820" y2="50000"/>
                        <a14:foregroundMark x1="50820" y1="50000" x2="51565" y2="50000"/>
                        <a14:foregroundMark x1="58867" y1="30457" x2="56483" y2="26142"/>
                        <a14:foregroundMark x1="49329" y1="30203" x2="42772" y2="28807"/>
                        <a14:foregroundMark x1="40089" y1="43909" x2="52757" y2="51142"/>
                        <a14:foregroundMark x1="31893" y1="85025" x2="44560" y2="86041"/>
                        <a14:foregroundMark x1="45306" y1="92766" x2="50075" y2="83883"/>
                        <a14:foregroundMark x1="56483" y1="63198" x2="58420" y2="69162"/>
                        <a14:foregroundMark x1="59314" y1="67513" x2="47392" y2="66751"/>
                        <a14:foregroundMark x1="59911" y1="68528" x2="66617" y2="67259"/>
                        <a14:foregroundMark x1="63487" y1="67005" x2="63338" y2="62944"/>
                        <a14:foregroundMark x1="58420" y1="13198" x2="38599" y2="15102"/>
                        <a14:foregroundMark x1="60060" y1="17005" x2="38748" y2="15609"/>
                        <a14:foregroundMark x1="38748" y1="15609" x2="59613" y2="11929"/>
                        <a14:foregroundMark x1="59613" y1="11929" x2="56632" y2="15863"/>
                        <a14:foregroundMark x1="34724" y1="15863" x2="37705" y2="50635"/>
                        <a14:foregroundMark x1="24739" y1="96320" x2="40835" y2="87944"/>
                        <a14:foregroundMark x1="35768" y1="16244" x2="39195" y2="11421"/>
                        <a14:foregroundMark x1="37705" y1="11294" x2="35917" y2="44416"/>
                        <a14:foregroundMark x1="35917" y1="44416" x2="35917" y2="44416"/>
                        <a14:foregroundMark x1="19821" y1="98731" x2="42325" y2="94289"/>
                        <a14:foregroundMark x1="42325" y1="94289" x2="43815" y2="85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34" y="2422708"/>
            <a:ext cx="3479373" cy="3526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169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en-US" altLang="ko-KR" dirty="0"/>
              <a:t>MPU6050 </a:t>
            </a:r>
            <a:r>
              <a:rPr lang="ko-KR" altLang="en-US" dirty="0"/>
              <a:t>구동원리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8C4EDA-1D72-42A5-A77E-6EC5DE85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17" y="1217129"/>
            <a:ext cx="3474600" cy="2457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5ED02C-78E9-4ED2-A914-6F698C2A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15" y="3956694"/>
            <a:ext cx="3474601" cy="2632274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3763A6-7EBB-44F8-AD6E-203C988B7444}"/>
              </a:ext>
            </a:extLst>
          </p:cNvPr>
          <p:cNvSpPr txBox="1">
            <a:spLocks/>
          </p:cNvSpPr>
          <p:nvPr/>
        </p:nvSpPr>
        <p:spPr>
          <a:xfrm>
            <a:off x="4039845" y="1125231"/>
            <a:ext cx="6875207" cy="266541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가속도</a:t>
            </a:r>
            <a:r>
              <a:rPr lang="en-US" altLang="ko-KR" sz="2200" dirty="0"/>
              <a:t>(</a:t>
            </a:r>
            <a:r>
              <a:rPr lang="en-US" altLang="ko-KR" sz="2200" dirty="0" err="1"/>
              <a:t>x,y,z</a:t>
            </a:r>
            <a:r>
              <a:rPr lang="en-US" altLang="ko-KR" sz="2200" dirty="0"/>
              <a:t>),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자이로</a:t>
            </a:r>
            <a:r>
              <a:rPr lang="en-US" altLang="ko-KR" sz="2200" dirty="0"/>
              <a:t>(</a:t>
            </a:r>
            <a:r>
              <a:rPr lang="ko-KR" altLang="en-US" sz="2200" dirty="0"/>
              <a:t>각속도</a:t>
            </a:r>
            <a:r>
              <a:rPr lang="en-US" altLang="ko-KR" sz="2200" dirty="0"/>
              <a:t>)(</a:t>
            </a:r>
            <a:r>
              <a:rPr lang="en-US" altLang="ko-KR" sz="2200" dirty="0" err="1"/>
              <a:t>x,y,z</a:t>
            </a:r>
            <a:r>
              <a:rPr lang="en-US" altLang="ko-KR" sz="2200" dirty="0"/>
              <a:t>)</a:t>
            </a:r>
            <a:r>
              <a:rPr lang="ko-KR" altLang="en-US" sz="2200" dirty="0"/>
              <a:t>와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 온도 값을  측정할 수 있는 센서</a:t>
            </a:r>
            <a:endParaRPr lang="en-US" altLang="ko-KR" sz="2200" dirty="0"/>
          </a:p>
          <a:p>
            <a:r>
              <a:rPr lang="ko-KR" altLang="en-US" sz="2200" dirty="0"/>
              <a:t>상보필터를 통해 비율을 설정해 가속도를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 통한 각도와 </a:t>
            </a:r>
            <a:r>
              <a:rPr lang="ko-KR" altLang="en-US" sz="2200" dirty="0" err="1"/>
              <a:t>자이로</a:t>
            </a:r>
            <a:r>
              <a:rPr lang="ko-KR" altLang="en-US" sz="2200" dirty="0"/>
              <a:t>(각속도)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통한 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  각도의 장점을 취함</a:t>
            </a:r>
            <a:endParaRPr lang="en-US" altLang="ko-KR" sz="2200" dirty="0"/>
          </a:p>
          <a:p>
            <a:r>
              <a:rPr lang="ko-KR" altLang="en-US" sz="2200" dirty="0"/>
              <a:t>이 코드에 적용된 상보 필터 식 :</a:t>
            </a:r>
            <a:endParaRPr lang="en-US" altLang="ko-KR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dirty="0"/>
              <a:t> </a:t>
            </a:r>
            <a:r>
              <a:rPr lang="en-US" altLang="ko-KR" sz="2200" dirty="0"/>
              <a:t>angle=0.98*(angle+</a:t>
            </a:r>
            <a:r>
              <a:rPr lang="ko-KR" altLang="en-US" sz="2200" dirty="0" err="1"/>
              <a:t>자이로값</a:t>
            </a:r>
            <a:r>
              <a:rPr lang="en-US" altLang="ko-KR" sz="2200" dirty="0"/>
              <a:t>*dt)+0.02*(</a:t>
            </a:r>
            <a:r>
              <a:rPr lang="ko-KR" altLang="en-US" sz="2200" dirty="0" err="1"/>
              <a:t>가속도값</a:t>
            </a:r>
            <a:r>
              <a:rPr lang="en-US" altLang="ko-KR" sz="2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/>
              <a:t>(angle:</a:t>
            </a:r>
            <a:r>
              <a:rPr lang="ko-KR" altLang="en-US" sz="2200" dirty="0" err="1"/>
              <a:t>출력각</a:t>
            </a:r>
            <a:r>
              <a:rPr lang="en-US" altLang="ko-KR" sz="2200" dirty="0"/>
              <a:t>, dt:</a:t>
            </a:r>
            <a:r>
              <a:rPr lang="ko-KR" altLang="en-US" sz="2200" dirty="0"/>
              <a:t>적분할 시간</a:t>
            </a:r>
            <a:r>
              <a:rPr lang="en-US" altLang="ko-KR" sz="2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E1FAFBB-6218-4164-B857-BA21161FC9DB}"/>
              </a:ext>
            </a:extLst>
          </p:cNvPr>
          <p:cNvSpPr txBox="1">
            <a:spLocks/>
          </p:cNvSpPr>
          <p:nvPr/>
        </p:nvSpPr>
        <p:spPr>
          <a:xfrm>
            <a:off x="4039845" y="3961503"/>
            <a:ext cx="4967678" cy="2632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자이로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센서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각속도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측정하는 센서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특정 축을 기준으로 회전하는 속도를 나타냄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자이로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값을 적분하면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각도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얻을 수 있음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초기값을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이라고 했을 경우 각 방향으로</a:t>
            </a: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얼마나 움직였는지를 알면 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초기값과 비교하여 현재 각도를 알 수 있음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10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968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581305-D68E-4F9B-9B22-B00B9DE9B394}"/>
              </a:ext>
            </a:extLst>
          </p:cNvPr>
          <p:cNvSpPr txBox="1">
            <a:spLocks/>
          </p:cNvSpPr>
          <p:nvPr/>
        </p:nvSpPr>
        <p:spPr>
          <a:xfrm>
            <a:off x="183108" y="-109386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72629B-2D45-476E-AC10-8A5651B46479}"/>
              </a:ext>
            </a:extLst>
          </p:cNvPr>
          <p:cNvSpPr txBox="1">
            <a:spLocks/>
          </p:cNvSpPr>
          <p:nvPr/>
        </p:nvSpPr>
        <p:spPr>
          <a:xfrm>
            <a:off x="565245" y="-178763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/>
            <a:r>
              <a:rPr lang="ko-KR" altLang="en-US" dirty="0"/>
              <a:t>기능 구현 방법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5D91880-456C-4FDC-B025-84F98C046963}"/>
              </a:ext>
            </a:extLst>
          </p:cNvPr>
          <p:cNvSpPr txBox="1">
            <a:spLocks/>
          </p:cNvSpPr>
          <p:nvPr/>
        </p:nvSpPr>
        <p:spPr>
          <a:xfrm>
            <a:off x="183108" y="1096376"/>
            <a:ext cx="10516235" cy="46532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en-US" altLang="ko-KR" dirty="0"/>
              <a:t>3</a:t>
            </a:r>
            <a:r>
              <a:rPr lang="ko-KR" altLang="en-US" dirty="0"/>
              <a:t>. </a:t>
            </a:r>
          </a:p>
          <a:p>
            <a:pPr marL="0" indent="0" defTabSz="508000">
              <a:buFontTx/>
              <a:buNone/>
            </a:pPr>
            <a:endParaRPr lang="ko-KR" altLang="en-US" dirty="0"/>
          </a:p>
          <a:p>
            <a:pPr marL="0" indent="0" defTabSz="508000">
              <a:buFontTx/>
              <a:buNone/>
            </a:pPr>
            <a:endParaRPr lang="ko-KR" altLang="en-US" dirty="0"/>
          </a:p>
          <a:p>
            <a:pPr defTabSz="508000">
              <a:buFont typeface="Arial"/>
              <a:buChar char="•"/>
            </a:pPr>
            <a:endParaRPr lang="ko-KR" altLang="en-US" dirty="0"/>
          </a:p>
        </p:txBody>
      </p:sp>
      <p:pic>
        <p:nvPicPr>
          <p:cNvPr id="14" name="그림 13" descr="C:/Users/lina6/AppData/Roaming/PolarisOffice/ETemp/21736_14535200/fImage864601592935.png">
            <a:extLst>
              <a:ext uri="{FF2B5EF4-FFF2-40B4-BE49-F238E27FC236}">
                <a16:creationId xmlns:a16="http://schemas.microsoft.com/office/drawing/2014/main" id="{9B9B552B-EB12-463D-B718-7B66C5EDE2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7" b="98464" l="3093" r="96701">
                        <a14:foregroundMark x1="25773" y1="85029" x2="11340" y2="96929"/>
                        <a14:foregroundMark x1="3093" y1="99616" x2="11753" y2="91939"/>
                        <a14:foregroundMark x1="32165" y1="10557" x2="32165" y2="9213"/>
                        <a14:foregroundMark x1="49485" y1="5374" x2="75464" y2="11516"/>
                        <a14:foregroundMark x1="75464" y1="11516" x2="57526" y2="33973"/>
                        <a14:foregroundMark x1="82474" y1="19962" x2="91546" y2="18618"/>
                        <a14:foregroundMark x1="78969" y1="33205" x2="91134" y2="31862"/>
                        <a14:foregroundMark x1="82062" y1="41267" x2="88866" y2="42418"/>
                        <a14:foregroundMark x1="82062" y1="54894" x2="88041" y2="58733"/>
                        <a14:foregroundMark x1="95258" y1="44146" x2="95258" y2="42994"/>
                        <a14:foregroundMark x1="95670" y1="30902" x2="95670" y2="30902"/>
                        <a14:foregroundMark x1="92577" y1="17850" x2="96701" y2="1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50" y="2809576"/>
            <a:ext cx="2504536" cy="2667277"/>
          </a:xfrm>
          <a:prstGeom prst="rect">
            <a:avLst/>
          </a:prstGeom>
          <a:noFill/>
        </p:spPr>
      </p:pic>
      <p:sp>
        <p:nvSpPr>
          <p:cNvPr id="15" name="도형 8">
            <a:extLst>
              <a:ext uri="{FF2B5EF4-FFF2-40B4-BE49-F238E27FC236}">
                <a16:creationId xmlns:a16="http://schemas.microsoft.com/office/drawing/2014/main" id="{7B0535A1-CB04-471D-A0B6-130EDAFE6E9B}"/>
              </a:ext>
            </a:extLst>
          </p:cNvPr>
          <p:cNvSpPr>
            <a:spLocks/>
          </p:cNvSpPr>
          <p:nvPr/>
        </p:nvSpPr>
        <p:spPr>
          <a:xfrm rot="1600116">
            <a:off x="2834639" y="3319018"/>
            <a:ext cx="986241" cy="93980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A5F3F-770F-4EA9-95AA-ACBE2B27DA21}"/>
              </a:ext>
            </a:extLst>
          </p:cNvPr>
          <p:cNvSpPr txBox="1"/>
          <p:nvPr/>
        </p:nvSpPr>
        <p:spPr>
          <a:xfrm>
            <a:off x="183108" y="1736429"/>
            <a:ext cx="2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장치가 기울어지면 </a:t>
            </a:r>
            <a:endParaRPr lang="en-US" altLang="ko-KR" dirty="0"/>
          </a:p>
          <a:p>
            <a:pPr algn="ctr"/>
            <a:r>
              <a:rPr lang="ko-KR" altLang="en-US" dirty="0"/>
              <a:t>사용자에게 신호를 보냄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737E2-29FA-4FE5-90B7-F2C464A1685A}"/>
              </a:ext>
            </a:extLst>
          </p:cNvPr>
          <p:cNvSpPr txBox="1"/>
          <p:nvPr/>
        </p:nvSpPr>
        <p:spPr>
          <a:xfrm>
            <a:off x="3327759" y="2150390"/>
            <a:ext cx="482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GPS</a:t>
            </a:r>
            <a:r>
              <a:rPr lang="ko-KR" altLang="en-US" dirty="0"/>
              <a:t>를 통해 </a:t>
            </a:r>
            <a:r>
              <a:rPr lang="ko-KR" altLang="en-US" dirty="0" err="1"/>
              <a:t>위도값과</a:t>
            </a:r>
            <a:r>
              <a:rPr lang="ko-KR" altLang="en-US" dirty="0"/>
              <a:t> </a:t>
            </a:r>
            <a:r>
              <a:rPr lang="ko-KR" altLang="en-US" dirty="0" err="1"/>
              <a:t>경도값을</a:t>
            </a:r>
            <a:r>
              <a:rPr lang="ko-KR" altLang="en-US" dirty="0"/>
              <a:t> 구해 </a:t>
            </a:r>
            <a:endParaRPr lang="en-US" altLang="ko-KR" dirty="0"/>
          </a:p>
          <a:p>
            <a:r>
              <a:rPr lang="ko-KR" altLang="en-US" dirty="0"/>
              <a:t>사용자와 장치 간의 거리를 출력해줌</a:t>
            </a:r>
          </a:p>
        </p:txBody>
      </p:sp>
      <p:pic>
        <p:nvPicPr>
          <p:cNvPr id="18" name="Picture 2" descr="uBlox NEO6MV2 GPS 모듈 -안테나 포함 (GPS Module with Antenna - NEO6MV2)">
            <a:extLst>
              <a:ext uri="{FF2B5EF4-FFF2-40B4-BE49-F238E27FC236}">
                <a16:creationId xmlns:a16="http://schemas.microsoft.com/office/drawing/2014/main" id="{545D2DDD-992F-4ACF-8CB0-8D2630862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00" r="92400">
                        <a14:foregroundMark x1="69600" y1="44000" x2="76800" y2="45000"/>
                        <a14:foregroundMark x1="90600" y1="45800" x2="84000" y2="67400"/>
                        <a14:foregroundMark x1="84000" y1="67400" x2="84000" y2="67400"/>
                        <a14:foregroundMark x1="28800" y1="50600" x2="30400" y2="64000"/>
                        <a14:foregroundMark x1="88200" y1="44000" x2="81000" y2="66800"/>
                        <a14:foregroundMark x1="81000" y1="66800" x2="56600" y2="56200"/>
                        <a14:foregroundMark x1="56600" y1="56200" x2="79000" y2="36400"/>
                        <a14:foregroundMark x1="79000" y1="36400" x2="82200" y2="63400"/>
                        <a14:foregroundMark x1="82200" y1="63400" x2="80600" y2="64000"/>
                        <a14:foregroundMark x1="84400" y1="67400" x2="92600" y2="47200"/>
                        <a14:foregroundMark x1="27000" y1="75000" x2="13200" y2="52800"/>
                        <a14:foregroundMark x1="13200" y1="52800" x2="29600" y2="35800"/>
                        <a14:foregroundMark x1="29600" y1="35800" x2="46400" y2="58400"/>
                        <a14:foregroundMark x1="46400" y1="58400" x2="26600" y2="75200"/>
                        <a14:foregroundMark x1="26600" y1="75200" x2="52800" y2="62600"/>
                        <a14:foregroundMark x1="15000" y1="54000" x2="6400" y2="4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9" y="1799431"/>
            <a:ext cx="2810200" cy="28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C:/Users/lina6/AppData/Roaming/PolarisOffice/ETemp/21736_14535200/fImage815291307001.jpeg">
            <a:extLst>
              <a:ext uri="{FF2B5EF4-FFF2-40B4-BE49-F238E27FC236}">
                <a16:creationId xmlns:a16="http://schemas.microsoft.com/office/drawing/2014/main" id="{0DF7C4BB-2473-4FE9-8D38-7B885227ED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56" b="98258" l="9894" r="89753">
                        <a14:foregroundMark x1="32509" y1="94599" x2="47527" y2="59930"/>
                        <a14:foregroundMark x1="47527" y1="59930" x2="47703" y2="27352"/>
                        <a14:foregroundMark x1="55124" y1="22648" x2="52827" y2="55575"/>
                        <a14:foregroundMark x1="59011" y1="52962" x2="52120" y2="33101"/>
                        <a14:foregroundMark x1="52120" y1="33101" x2="43816" y2="31707"/>
                        <a14:foregroundMark x1="62367" y1="32927" x2="55477" y2="47387"/>
                        <a14:foregroundMark x1="58127" y1="32404" x2="52473" y2="47735"/>
                        <a14:foregroundMark x1="56360" y1="32404" x2="62014" y2="58537"/>
                        <a14:foregroundMark x1="56714" y1="25261" x2="59717" y2="54704"/>
                        <a14:foregroundMark x1="42580" y1="28571" x2="45936" y2="61498"/>
                        <a14:foregroundMark x1="44700" y1="32927" x2="39576" y2="58537"/>
                        <a14:foregroundMark x1="31449" y1="98258" x2="48233" y2="85192"/>
                        <a14:foregroundMark x1="48233" y1="85192" x2="48233" y2="83624"/>
                        <a14:foregroundMark x1="27562" y1="93206" x2="33569" y2="79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34" y="3762026"/>
            <a:ext cx="2923094" cy="2962972"/>
          </a:xfrm>
          <a:prstGeom prst="rect">
            <a:avLst/>
          </a:prstGeom>
          <a:noFill/>
        </p:spPr>
      </p:pic>
      <p:sp>
        <p:nvSpPr>
          <p:cNvPr id="20" name="도형 8">
            <a:extLst>
              <a:ext uri="{FF2B5EF4-FFF2-40B4-BE49-F238E27FC236}">
                <a16:creationId xmlns:a16="http://schemas.microsoft.com/office/drawing/2014/main" id="{D9663FB5-1BFB-4E8B-BAE0-B088238C8C5B}"/>
              </a:ext>
            </a:extLst>
          </p:cNvPr>
          <p:cNvSpPr>
            <a:spLocks/>
          </p:cNvSpPr>
          <p:nvPr/>
        </p:nvSpPr>
        <p:spPr>
          <a:xfrm rot="1625287">
            <a:off x="5831158" y="4364086"/>
            <a:ext cx="893136" cy="93980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B79F46-DC7A-41CF-BDC6-7A5BB1FAF09C}"/>
              </a:ext>
            </a:extLst>
          </p:cNvPr>
          <p:cNvSpPr txBox="1"/>
          <p:nvPr/>
        </p:nvSpPr>
        <p:spPr>
          <a:xfrm>
            <a:off x="6115506" y="3340822"/>
            <a:ext cx="333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장치가</a:t>
            </a:r>
            <a:r>
              <a:rPr lang="en-US" altLang="ko-KR" dirty="0"/>
              <a:t>(100m)</a:t>
            </a:r>
            <a:r>
              <a:rPr lang="ko-KR" altLang="en-US" dirty="0"/>
              <a:t>멀어지면 </a:t>
            </a:r>
            <a:endParaRPr lang="en-US" altLang="ko-KR" dirty="0"/>
          </a:p>
          <a:p>
            <a:pPr algn="ctr"/>
            <a:r>
              <a:rPr lang="ko-KR" altLang="en-US" dirty="0"/>
              <a:t>핸드폰에 알람을 울림</a:t>
            </a:r>
          </a:p>
        </p:txBody>
      </p:sp>
    </p:spTree>
    <p:extLst>
      <p:ext uri="{BB962C8B-B14F-4D97-AF65-F5344CB8AC3E}">
        <p14:creationId xmlns:p14="http://schemas.microsoft.com/office/powerpoint/2010/main" val="252424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새별의파워포인트_테마1">
      <a:dk1>
        <a:srgbClr val="0E345B"/>
      </a:dk1>
      <a:lt1>
        <a:sysClr val="window" lastClr="FFFFFF"/>
      </a:lt1>
      <a:dk2>
        <a:srgbClr val="5D8EC1"/>
      </a:dk2>
      <a:lt2>
        <a:srgbClr val="E7E6E6"/>
      </a:lt2>
      <a:accent1>
        <a:srgbClr val="0E345B"/>
      </a:accent1>
      <a:accent2>
        <a:srgbClr val="5D8EC1"/>
      </a:accent2>
      <a:accent3>
        <a:srgbClr val="F1B13B"/>
      </a:accent3>
      <a:accent4>
        <a:srgbClr val="FFC000"/>
      </a:accent4>
      <a:accent5>
        <a:srgbClr val="F0A84C"/>
      </a:accent5>
      <a:accent6>
        <a:srgbClr val="DA6F2E"/>
      </a:accent6>
      <a:hlink>
        <a:srgbClr val="0E345B"/>
      </a:hlink>
      <a:folHlink>
        <a:srgbClr val="5D8EC1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659</Words>
  <Application>Microsoft Office PowerPoint</Application>
  <PresentationFormat>화면 슬라이드 쇼(4:3)</PresentationFormat>
  <Paragraphs>154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Symbol</vt:lpstr>
      <vt:lpstr>Calibri Light</vt:lpstr>
      <vt:lpstr>함초롬바탕</vt:lpstr>
      <vt:lpstr>Arial</vt:lpstr>
      <vt:lpstr>나눔바른고딕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남 상원</cp:lastModifiedBy>
  <cp:revision>47</cp:revision>
  <dcterms:created xsi:type="dcterms:W3CDTF">2015-01-21T11:35:38Z</dcterms:created>
  <dcterms:modified xsi:type="dcterms:W3CDTF">2021-11-29T14:53:23Z</dcterms:modified>
</cp:coreProperties>
</file>